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5" r:id="rId5"/>
    <p:sldMasterId id="2147483670" r:id="rId6"/>
    <p:sldMasterId id="2147483675" r:id="rId7"/>
    <p:sldMasterId id="2147483680" r:id="rId8"/>
    <p:sldMasterId id="2147483685" r:id="rId9"/>
    <p:sldMasterId id="2147483706" r:id="rId10"/>
  </p:sldMasterIdLst>
  <p:notesMasterIdLst>
    <p:notesMasterId r:id="rId16"/>
  </p:notesMasterIdLst>
  <p:sldIdLst>
    <p:sldId id="256" r:id="rId11"/>
    <p:sldId id="300" r:id="rId12"/>
    <p:sldId id="1979" r:id="rId13"/>
    <p:sldId id="1910" r:id="rId14"/>
    <p:sldId id="1970" r:id="rId15"/>
    <p:sldId id="1908" r:id="rId17"/>
    <p:sldId id="1978" r:id="rId18"/>
    <p:sldId id="1968" r:id="rId19"/>
    <p:sldId id="2079" r:id="rId20"/>
    <p:sldId id="1969" r:id="rId21"/>
    <p:sldId id="2056" r:id="rId22"/>
    <p:sldId id="1976" r:id="rId23"/>
    <p:sldId id="2080" r:id="rId24"/>
    <p:sldId id="2084" r:id="rId25"/>
    <p:sldId id="2017" r:id="rId26"/>
    <p:sldId id="2085" r:id="rId27"/>
    <p:sldId id="2102" r:id="rId28"/>
    <p:sldId id="2103" r:id="rId29"/>
    <p:sldId id="2105" r:id="rId30"/>
    <p:sldId id="2124" r:id="rId31"/>
    <p:sldId id="201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3E318A-E257-40C9-AD50-1EA84313587A}">
          <p14:sldIdLst>
            <p14:sldId id="256"/>
            <p14:sldId id="300"/>
            <p14:sldId id="1979"/>
            <p14:sldId id="1910"/>
            <p14:sldId id="1970"/>
            <p14:sldId id="1908"/>
            <p14:sldId id="1978"/>
            <p14:sldId id="2079"/>
            <p14:sldId id="1969"/>
            <p14:sldId id="2056"/>
            <p14:sldId id="1976"/>
            <p14:sldId id="2080"/>
            <p14:sldId id="2084"/>
            <p14:sldId id="2017"/>
            <p14:sldId id="2085"/>
            <p14:sldId id="2102"/>
            <p14:sldId id="2103"/>
            <p14:sldId id="2124"/>
            <p14:sldId id="2018"/>
            <p14:sldId id="1968"/>
            <p14:sldId id="21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的使用者134" initials="未知的使用者134" lastIdx="1" clrIdx="0"/>
  <p:cmAuthor id="757" name="未知用户381" initials="未" lastIdx="1" clrIdx="0"/>
  <p:cmAuthor id="1" name="Johnny Hsieh" initials="J" lastIdx="1" clrIdx="0"/>
  <p:cmAuthor id="758" name="未知用户382" initials="未" lastIdx="1" clrIdx="0"/>
  <p:cmAuthor id="2" name="未知用户6" initials="未" lastIdx="1" clrIdx="0"/>
  <p:cmAuthor id="759" name="未知用户383" initials="未" lastIdx="1" clrIdx="0"/>
  <p:cmAuthor id="3" name="rita" initials="r" lastIdx="1" clrIdx="1"/>
  <p:cmAuthor id="760" name="未知用户384" initials="未" lastIdx="1" clrIdx="0"/>
  <p:cmAuthor id="4" name="Cindy-NB" initials="C" lastIdx="1" clrIdx="0"/>
  <p:cmAuthor id="5" name="Louis Lu" initials="L" lastIdx="5" clrIdx="1"/>
  <p:cmAuthor id="762" name="未知用户385" initials="未" lastIdx="2" clrIdx="0"/>
  <p:cmAuthor id="6" name="未知用户4" initials="未" lastIdx="1" clrIdx="0"/>
  <p:cmAuthor id="763" name="未知用户386" initials="未" lastIdx="1" clrIdx="1"/>
  <p:cmAuthor id="7" name="Kevin Hu" initials="K" lastIdx="1" clrIdx="0"/>
  <p:cmAuthor id="764" name="未知用户429" initials="未" lastIdx="1" clrIdx="0"/>
  <p:cmAuthor id="8" name="Neno Loje" initials="N" lastIdx="1" clrIdx="0"/>
  <p:cmAuthor id="765" name="未知用户348" initials="未" lastIdx="1" clrIdx="0"/>
  <p:cmAuthor id="9" name="Unknown User1" initials="U" lastIdx="1" clrIdx="0"/>
  <p:cmAuthor id="766" name="未知用户430" initials="未" lastIdx="2" clrIdx="0"/>
  <p:cmAuthor id="10" name="elfinhsu" initials="e" lastIdx="1" clrIdx="0"/>
  <p:cmAuthor id="767" name="未知用户389" initials="未" lastIdx="1" clrIdx="0"/>
  <p:cmAuthor id="11" name="未知用户1" initials="未" lastIdx="1" clrIdx="0"/>
  <p:cmAuthor id="768" name="未知用户350" initials="未" lastIdx="1" clrIdx="0"/>
  <p:cmAuthor id="12" name="未知的使用者4" initials="未" lastIdx="1" clrIdx="0"/>
  <p:cmAuthor id="769" name="未知用户431" initials="未" lastIdx="1" clrIdx="0"/>
  <p:cmAuthor id="13" name="未知的使用者2" initials="未" lastIdx="1" clrIdx="0"/>
  <p:cmAuthor id="770" name="未知用户351" initials="未" lastIdx="8" clrIdx="0"/>
  <p:cmAuthor id="14" name="未知的使用者10" initials="未" lastIdx="1" clrIdx="0"/>
  <p:cmAuthor id="771" name="未知用户432" initials="未" lastIdx="1" clrIdx="0"/>
  <p:cmAuthor id="15" name="未知用户12" initials="未" lastIdx="8" clrIdx="0"/>
  <p:cmAuthor id="772" name="未知用户392" initials="未" lastIdx="1" clrIdx="0"/>
  <p:cmAuthor id="16" name="未知用户13" initials="未" lastIdx="1" clrIdx="0"/>
  <p:cmAuthor id="773" name="未知用户433" initials="未" lastIdx="1" clrIdx="0"/>
  <p:cmAuthor id="17" name="未知用户14" initials="未" lastIdx="1" clrIdx="0"/>
  <p:cmAuthor id="774" name="未知用户434" initials="未" lastIdx="1" clrIdx="0"/>
  <p:cmAuthor id="18" name="未知的使用者7" initials="未" lastIdx="1" clrIdx="0"/>
  <p:cmAuthor id="775" name="未知用户393" initials="未" lastIdx="11" clrIdx="0"/>
  <p:cmAuthor id="19" name="未知用户8" initials="未" lastIdx="1" clrIdx="0"/>
  <p:cmAuthor id="776" name="未知用户435" initials="未" lastIdx="7" clrIdx="1"/>
  <p:cmAuthor id="20" name="未知用户9" initials="未" lastIdx="1" clrIdx="0"/>
  <p:cmAuthor id="777" name="未知用户356" initials="未" lastIdx="1" clrIdx="2"/>
  <p:cmAuthor id="21" name="微软用户" initials="微" lastIdx="1" clrIdx="0"/>
  <p:cmAuthor id="778" name="未知用户436" initials="未" lastIdx="1" clrIdx="0"/>
  <p:cmAuthor id="22" name="未知的使用者6" initials="未" lastIdx="1" clrIdx="0"/>
  <p:cmAuthor id="779" name="未知用户396" initials="未" lastIdx="1" clrIdx="0"/>
  <p:cmAuthor id="23" name="August" initials="A" lastIdx="1" clrIdx="0"/>
  <p:cmAuthor id="780" name="未知用户437" initials="未" lastIdx="1" clrIdx="1"/>
  <p:cmAuthor id="24" name="未知用户343" initials="未" lastIdx="1" clrIdx="0"/>
  <p:cmAuthor id="781" name="未知用户397" initials="未" lastIdx="1" clrIdx="0"/>
  <p:cmAuthor id="25" name="未知的使用者19" initials="未" lastIdx="8" clrIdx="0"/>
  <p:cmAuthor id="782" name="未知用户419" initials="未" lastIdx="1" clrIdx="0"/>
  <p:cmAuthor id="26" name="未知的使用者20" initials="未" lastIdx="1" clrIdx="0"/>
  <p:cmAuthor id="783" name="未知用户399" initials="未" lastIdx="2" clrIdx="0"/>
  <p:cmAuthor id="27" name="未知的使用者21" initials="未" lastIdx="1" clrIdx="0"/>
  <p:cmAuthor id="784" name="未知用户438" initials="未" lastIdx="7" clrIdx="1"/>
  <p:cmAuthor id="28" name="未知的使用者17" initials="未" lastIdx="8" clrIdx="0"/>
  <p:cmAuthor id="785" name="未知用户401" initials="未" lastIdx="43" clrIdx="1"/>
  <p:cmAuthor id="29" name="未知的使用者18" initials="未" lastIdx="1" clrIdx="0"/>
  <p:cmAuthor id="786" name="未知用户402" initials="未" lastIdx="1" clrIdx="0"/>
  <p:cmAuthor id="30" name="未知的使用者15" initials="未" lastIdx="1" clrIdx="0"/>
  <p:cmAuthor id="787" name="未知用户403" initials="未" lastIdx="1" clrIdx="0"/>
  <p:cmAuthor id="31" name="Deanna Schuler (Bookey Consulting)" initials="D" lastIdx="2" clrIdx="0"/>
  <p:cmAuthor id="788" name="未知用户327" initials="未" lastIdx="1" clrIdx="0"/>
  <p:cmAuthor id="32" name="Wenwen" initials="W" lastIdx="1" clrIdx="1"/>
  <p:cmAuthor id="789" name="未知用户404" initials="未" lastIdx="1" clrIdx="0"/>
  <p:cmAuthor id="33" name="Administrator" initials="A" lastIdx="1" clrIdx="0"/>
  <p:cmAuthor id="790" name="未知用户405" initials="未" lastIdx="1" clrIdx="0"/>
  <p:cmAuthor id="34" name="未知的使用者100" initials="未" lastIdx="0" clrIdx="1"/>
  <p:cmAuthor id="791" name="未知用户439" initials="未" lastIdx="2" clrIdx="0"/>
  <p:cmAuthor id="792" name="未知用户406" initials="未" lastIdx="0" clrIdx="0"/>
  <p:cmAuthor id="36" name="未知用户15" initials="未" lastIdx="0" clrIdx="1"/>
  <p:cmAuthor id="793" name="未知用户440" initials="未" lastIdx="1" clrIdx="0"/>
  <p:cmAuthor id="37" name="庆芳 许" initials="庆芳" lastIdx="1" clrIdx="2"/>
  <p:cmAuthor id="794" name="未知用户441" initials="未" lastIdx="1" clrIdx="0"/>
  <p:cmAuthor id="38" name="hu yan" initials="hy" lastIdx="1" clrIdx="3"/>
  <p:cmAuthor id="795" name="未知用户442" initials="未" lastIdx="1" clrIdx="0"/>
  <p:cmAuthor id="796" name="未知用户409" initials="未" lastIdx="2" clrIdx="2"/>
  <p:cmAuthor id="40" name="未知的使用者11" initials="未" lastIdx="1" clrIdx="0"/>
  <p:cmAuthor id="797" name="未知用户443" initials="未" lastIdx="1" clrIdx="0"/>
  <p:cmAuthor id="41" name="Unknown User7" initials="U" lastIdx="1" clrIdx="0"/>
  <p:cmAuthor id="798" name="未知用户411" initials="未" lastIdx="3" clrIdx="1"/>
  <p:cmAuthor id="42" name="Unknown User8" initials="U" lastIdx="1" clrIdx="0"/>
  <p:cmAuthor id="799" name="未知用户444" initials="未" lastIdx="6" clrIdx="0"/>
  <p:cmAuthor id="43" name="未知的使用者8" initials="未" lastIdx="1" clrIdx="0"/>
  <p:cmAuthor id="800" name="未知用户413" initials="未" lastIdx="1" clrIdx="1"/>
  <p:cmAuthor id="44" name="未知用户19" initials="未" lastIdx="1" clrIdx="0"/>
  <p:cmAuthor id="801" name="未知用户445" initials="未" lastIdx="1" clrIdx="0"/>
  <p:cmAuthor id="45" name="未知的使用者51" initials="未" lastIdx="10" clrIdx="0"/>
  <p:cmAuthor id="802" name="未知用户446" initials="未" lastIdx="1" clrIdx="0"/>
  <p:cmAuthor id="46" name="未知的使用者53" initials="未" lastIdx="1" clrIdx="0"/>
  <p:cmAuthor id="803" name="未知用户447" initials="未" lastIdx="1" clrIdx="0"/>
  <p:cmAuthor id="47" name="未知的使用者46" initials="未" lastIdx="1" clrIdx="1"/>
  <p:cmAuthor id="804" name="未知用户448" initials="未" lastIdx="1" clrIdx="0"/>
  <p:cmAuthor id="48" name="未知用户2" initials="未" lastIdx="1" clrIdx="0"/>
  <p:cmAuthor id="805" name="未知用户333" initials="未" lastIdx="1" clrIdx="0"/>
  <p:cmAuthor id="49" name="未知的使用者24" initials="未" lastIdx="8" clrIdx="0"/>
  <p:cmAuthor id="806" name="未知用户417" initials="未" lastIdx="1" clrIdx="0"/>
  <p:cmAuthor id="50" name="未知的使用者25" initials="未" lastIdx="1" clrIdx="0"/>
  <p:cmAuthor id="807" name="未知用户449" initials="未" lastIdx="1" clrIdx="0"/>
  <p:cmAuthor id="51" name="未知的使用者26" initials="未" lastIdx="1" clrIdx="0"/>
  <p:cmAuthor id="808" name="未知用户418" initials="未" lastIdx="1" clrIdx="0"/>
  <p:cmAuthor id="52" name="未知的使用者27" initials="未" lastIdx="8" clrIdx="0"/>
  <p:cmAuthor id="809" name="未知用户450" initials="未" lastIdx="6" clrIdx="0"/>
  <p:cmAuthor id="53" name="未知的使用者28" initials="未" lastIdx="1" clrIdx="0"/>
  <p:cmAuthor id="810" name="未知用户423" initials="未" lastIdx="0" clrIdx="0"/>
  <p:cmAuthor id="54" name="未知的使用者29" initials="未" lastIdx="1" clrIdx="0"/>
  <p:cmAuthor id="811" name="未知用户424" initials="未" lastIdx="5" clrIdx="0"/>
  <p:cmAuthor id="55" name="Jason Wang" initials="J" lastIdx="1" clrIdx="0"/>
  <p:cmAuthor id="812" name="未知用户425" initials="未" lastIdx="3" clrIdx="1"/>
  <p:cmAuthor id="56" name="未知用户5" initials="未" lastIdx="1" clrIdx="0"/>
  <p:cmAuthor id="813" name="未知用户451" initials="未" lastIdx="1" clrIdx="0"/>
  <p:cmAuthor id="57" name="未知的使用者9" initials="未" lastIdx="1" clrIdx="0"/>
  <p:cmAuthor id="814" name="未知用户452" initials="未" lastIdx="1" clrIdx="0"/>
  <p:cmAuthor id="58" name="王鹏凯" initials="王" lastIdx="1" clrIdx="0"/>
  <p:cmAuthor id="815" name="未知用户453" initials="未" lastIdx="1" clrIdx="0"/>
  <p:cmAuthor id="816" name="未知用户454" initials="未" lastIdx="1" clrIdx="2"/>
  <p:cmAuthor id="60" name="Saku Uchikawa" initials="S" lastIdx="11" clrIdx="0"/>
  <p:cmAuthor id="817" name="未知用户455" initials="未" lastIdx="1" clrIdx="0"/>
  <p:cmAuthor id="61" name="未知的使用者3" initials="未" lastIdx="7" clrIdx="1"/>
  <p:cmAuthor id="818" name="未知用户456" initials="未" lastIdx="1" clrIdx="0"/>
  <p:cmAuthor id="62" name="張秀娟" initials="張" lastIdx="1" clrIdx="2"/>
  <p:cmAuthor id="819" name="未知用户457" initials="未" lastIdx="10" clrIdx="0"/>
  <p:cmAuthor id="63" name="未知的使用者34" initials="未" lastIdx="1" clrIdx="0"/>
  <p:cmAuthor id="820" name="未知用户458" initials="未" lastIdx="1" clrIdx="0"/>
  <p:cmAuthor id="64" name="未知的使用者35" initials="未" lastIdx="1" clrIdx="0"/>
  <p:cmAuthor id="65" name="未知的使用者30" initials="未" lastIdx="8" clrIdx="0"/>
  <p:cmAuthor id="66" name="未知的使用者31" initials="未" lastIdx="1" clrIdx="0"/>
  <p:cmAuthor id="67" name="未知的使用者32" initials="未" lastIdx="1" clrIdx="0"/>
  <p:cmAuthor id="68" name="未知的使用者22" initials="未" lastIdx="8" clrIdx="0"/>
  <p:cmAuthor id="69" name="未知的使用者23" initials="未" lastIdx="1" clrIdx="0"/>
  <p:cmAuthor id="70" name="LeeElva" initials="L" lastIdx="1" clrIdx="0"/>
  <p:cmAuthor id="71" name="未知用户22" initials="未" lastIdx="1" clrIdx="0"/>
  <p:cmAuthor id="72" name="未知用户24" initials="未" lastIdx="1" clrIdx="0"/>
  <p:cmAuthor id="73" name="未知用户66" initials="未" lastIdx="1" clrIdx="0"/>
  <p:cmAuthor id="74" name="未知用户67" initials="未" lastIdx="1" clrIdx="0"/>
  <p:cmAuthor id="75" name="未知用户62" initials="未" lastIdx="1" clrIdx="1"/>
  <p:cmAuthor id="76" name="P00035_jeremy" initials="P" lastIdx="1" clrIdx="0"/>
  <p:cmAuthor id="77" name="朱晓瑜" initials="朱" lastIdx="54" clrIdx="0"/>
  <p:cmAuthor id="78" name="djj" initials="d" lastIdx="2" clrIdx="0"/>
  <p:cmAuthor id="79" name="lianghb" initials="l" lastIdx="19" clrIdx="0"/>
  <p:cmAuthor id="80" name="linyd" initials="l" lastIdx="3" clrIdx="1"/>
  <p:cmAuthor id="81" name="muzi wei" initials="m" lastIdx="1" clrIdx="0"/>
  <p:cmAuthor id="82" name="Windows 用户" initials="W" lastIdx="1" clrIdx="0"/>
  <p:cmAuthor id="83" name="未知用户56" initials="未" lastIdx="1" clrIdx="0"/>
  <p:cmAuthor id="84" name="未知用户55" initials="未" lastIdx="1" clrIdx="0"/>
  <p:cmAuthor id="85" name="未知用户51" initials="未" lastIdx="1" clrIdx="1"/>
  <p:cmAuthor id="86" name="未知的使用者16" initials="未" lastIdx="8" clrIdx="0"/>
  <p:cmAuthor id="87" name="Shawna Strickland" initials="S" lastIdx="2" clrIdx="0"/>
  <p:cmAuthor id="88" name="Ashley Eberenz" initials="A" lastIdx="7" clrIdx="1"/>
  <p:cmAuthor id="89" name="Mary Feil-Jacobs" initials="M" lastIdx="43" clrIdx="1"/>
  <p:cmAuthor id="90" name="未知用户81" initials="未" lastIdx="1" clrIdx="0"/>
  <p:cmAuthor id="91" name="未知用户82" initials="未" lastIdx="1" clrIdx="0"/>
  <p:cmAuthor id="92" name="未知用户83" initials="未" lastIdx="1" clrIdx="1"/>
  <p:cmAuthor id="93" name="未知的使用者67" initials="未" lastIdx="1" clrIdx="0"/>
  <p:cmAuthor id="94" name="未知的使用者68" initials="未" lastIdx="1" clrIdx="0"/>
  <p:cmAuthor id="95" name="未知的使用者69" initials="未" lastIdx="1" clrIdx="1"/>
  <p:cmAuthor id="96" name="未知的使用者56" initials="未" lastIdx="1" clrIdx="0"/>
  <p:cmAuthor id="97" name="未知的使用者55" initials="未" lastIdx="1" clrIdx="0"/>
  <p:cmAuthor id="98" name="未知的使用者52" initials="未" lastIdx="1" clrIdx="1"/>
  <p:cmAuthor id="99" name="未知的使用者72" initials="未" lastIdx="1" clrIdx="0"/>
  <p:cmAuthor id="100" name="未知的使用者74" initials="未" lastIdx="1" clrIdx="0"/>
  <p:cmAuthor id="101" name="未知的使用者71" initials="未" lastIdx="1" clrIdx="1"/>
  <p:cmAuthor id="102" name="P1063cindychen" initials="P" lastIdx="6" clrIdx="0"/>
  <p:cmAuthor id="103" name="Daniel Wuu" initials="D" lastIdx="1" clrIdx="0"/>
  <p:cmAuthor id="104" name="px" initials="p" lastIdx="3" clrIdx="1"/>
  <p:cmAuthor id="105" name="LiuHui" initials="L" lastIdx="1" clrIdx="0"/>
  <p:cmAuthor id="106" name="AbuSina" initials="A" lastIdx="2" clrIdx="0"/>
  <p:cmAuthor id="107" name="Sky123.Org" initials="S" lastIdx="1" clrIdx="0"/>
  <p:cmAuthor id="108" name="周元元" initials="周" lastIdx="5" clrIdx="0"/>
  <p:cmAuthor id="109" name="未知用户18" initials="未" lastIdx="10" clrIdx="0"/>
  <p:cmAuthor id="110" name="未知用户21" initials="未" lastIdx="1" clrIdx="0"/>
  <p:cmAuthor id="111" name="YUMINGNJ" initials="Y" lastIdx="3" clrIdx="0"/>
  <p:cmAuthor id="112" name="daphne" initials="d" lastIdx="1" clrIdx="0"/>
  <p:cmAuthor id="113" name="qiantong" initials="q" lastIdx="3" clrIdx="1"/>
  <p:cmAuthor id="114" name="116304" initials="1" lastIdx="1" clrIdx="1"/>
  <p:cmAuthor id="115" name="未知的使用者13" initials="未" lastIdx="1" clrIdx="0"/>
  <p:cmAuthor id="116" name="未知的使用者14" initials="未" lastIdx="2" clrIdx="0"/>
  <p:cmAuthor id="117" name="廖麗華" initials="廖" lastIdx="1" clrIdx="0"/>
  <p:cmAuthor id="118" name="未知的使用者12" initials="未" lastIdx="1" clrIdx="0"/>
  <p:cmAuthor id="119" name="qihua-DCMS" initials="q" lastIdx="0" clrIdx="0"/>
  <p:cmAuthor id="120" name="yuanzh" initials="y" lastIdx="1" clrIdx="1"/>
  <p:cmAuthor id="121" name="曾红" initials="曾" lastIdx="0" clrIdx="0"/>
  <p:cmAuthor id="122" name="未知用户16" initials="未" lastIdx="1" clrIdx="0"/>
  <p:cmAuthor id="123" name="未知用户17" initials="未" lastIdx="0" clrIdx="1"/>
  <p:cmAuthor id="124" name="mm" initials="m" lastIdx="1" clrIdx="0"/>
  <p:cmAuthor id="125" name="liupeng" initials="l" lastIdx="1" clrIdx="1"/>
  <p:cmAuthor id="126" name="周宏達JerryChou" initials="周" lastIdx="6" clrIdx="2"/>
  <p:cmAuthor id="127" name="luxu" initials="l" lastIdx="22" clrIdx="0"/>
  <p:cmAuthor id="128" name="hl sun" initials="h" lastIdx="1" clrIdx="0"/>
  <p:cmAuthor id="129" name="不明使用者20" initials="不" lastIdx="1" clrIdx="0"/>
  <p:cmAuthor id="130" name="不明使用者21" initials="不" lastIdx="1" clrIdx="0"/>
  <p:cmAuthor id="131" name="不明使用者18" initials="不" lastIdx="0" clrIdx="1"/>
  <p:cmAuthor id="132" name="不明使用者19" initials="不" lastIdx="1" clrIdx="0"/>
  <p:cmAuthor id="133" name="yuexuejun" initials="y" lastIdx="3" clrIdx="0"/>
  <p:cmAuthor id="134" name="未知的使用者76" initials="未" lastIdx="1" clrIdx="0"/>
  <p:cmAuthor id="135" name="未知的使用者70" initials="未" lastIdx="1" clrIdx="0"/>
  <p:cmAuthor id="136" name="未知的使用者73" initials="未" lastIdx="1" clrIdx="0"/>
  <p:cmAuthor id="137" name="未知用户57" initials="未" lastIdx="1" clrIdx="0"/>
  <p:cmAuthor id="138" name="未知用户58" initials="未" lastIdx="5" clrIdx="1"/>
  <p:cmAuthor id="139" name="未知用户59" initials="未" lastIdx="0" clrIdx="1"/>
  <p:cmAuthor id="140" name="Christina" initials="C" lastIdx="0" clrIdx="0"/>
  <p:cmAuthor id="141" name="jet" initials="j" lastIdx="1" clrIdx="0"/>
  <p:cmAuthor id="142" name="未知用户103" initials="未" lastIdx="1" clrIdx="0"/>
  <p:cmAuthor id="143" name="未知用户104" initials="未" lastIdx="1" clrIdx="0"/>
  <p:cmAuthor id="144" name="未知用户102" initials="未" lastIdx="1" clrIdx="1"/>
  <p:cmAuthor id="145" name="未知用户99" initials="未" lastIdx="1" clrIdx="0"/>
  <p:cmAuthor id="146" name="未知的使用者95" initials="未" lastIdx="1" clrIdx="0"/>
  <p:cmAuthor id="147" name="未知的使用者92" initials="未" lastIdx="1" clrIdx="0"/>
  <p:cmAuthor id="148" name="未知的使用者93" initials="未" lastIdx="1" clrIdx="1"/>
  <p:cmAuthor id="149" name="未知的使用者94" initials="未" lastIdx="1" clrIdx="2"/>
  <p:cmAuthor id="150" name="未知的使用者119" initials="未" lastIdx="1" clrIdx="0"/>
  <p:cmAuthor id="151" name="未知的使用者120" initials="未" lastIdx="1" clrIdx="0"/>
  <p:cmAuthor id="152" name="未知的使用者121" initials="未" lastIdx="1" clrIdx="1"/>
  <p:cmAuthor id="153" name="未知的使用者111" initials="未" lastIdx="1" clrIdx="2"/>
  <p:cmAuthor id="154" name="未知用户114" initials="未" lastIdx="1" clrIdx="0"/>
  <p:cmAuthor id="155" name="未知用户115" initials="未" lastIdx="1" clrIdx="0"/>
  <p:cmAuthor id="156" name="未知用户116" initials="未" lastIdx="1" clrIdx="1"/>
  <p:cmAuthor id="157" name="未知用户117" initials="未" lastIdx="1" clrIdx="2"/>
  <p:cmAuthor id="158" name="未知用户61" initials="未" lastIdx="8" clrIdx="0"/>
  <p:cmAuthor id="159" name="未知用户60" initials="未" lastIdx="1" clrIdx="0"/>
  <p:cmAuthor id="160" name="未知用户123" initials="未" lastIdx="1" clrIdx="0"/>
  <p:cmAuthor id="161" name="未知用户124" initials="未" lastIdx="1" clrIdx="0"/>
  <p:cmAuthor id="162" name="未知用户125" initials="未" lastIdx="1" clrIdx="1"/>
  <p:cmAuthor id="163" name="未知用户126" initials="未" lastIdx="1" clrIdx="0"/>
  <p:cmAuthor id="164" name="未知用户63" initials="未" lastIdx="1" clrIdx="1"/>
  <p:cmAuthor id="165" name="未知用户84" initials="未" lastIdx="1" clrIdx="0"/>
  <p:cmAuthor id="166" name="未知用户105" initials="未" lastIdx="1" clrIdx="0"/>
  <p:cmAuthor id="167" name="未知用户106" initials="未" lastIdx="1" clrIdx="0"/>
  <p:cmAuthor id="168" name="未知用户107" initials="未" lastIdx="1" clrIdx="1"/>
  <p:cmAuthor id="169" name="未知用户108" initials="未" lastIdx="1" clrIdx="0"/>
  <p:cmAuthor id="170" name="Unknown User69" initials="U" lastIdx="8" clrIdx="0"/>
  <p:cmAuthor id="171" name="未知用户186" initials="未" lastIdx="1" clrIdx="0"/>
  <p:cmAuthor id="172" name="thomas" initials="t" lastIdx="1" clrIdx="49"/>
  <p:cmAuthor id="173" name="唐可欣" initials="唐" lastIdx="1" clrIdx="0"/>
  <p:cmAuthor id="174" name="未知的使用者33" initials="未" lastIdx="1" clrIdx="0"/>
  <p:cmAuthor id="175" name="Ted Su" initials="T" lastIdx="1" clrIdx="78"/>
  <p:cmAuthor id="176" name="未知的使用者110" initials="未" lastIdx="1" clrIdx="0"/>
  <p:cmAuthor id="178" name="未知的使用者223" initials="未" lastIdx="1" clrIdx="1"/>
  <p:cmAuthor id="179" name="未知用户85" initials="未" lastIdx="1" clrIdx="0"/>
  <p:cmAuthor id="180" name="R affer" initials="R" lastIdx="1" clrIdx="0"/>
  <p:cmAuthor id="181" name="未知用户86" initials="未" lastIdx="1" clrIdx="0"/>
  <p:cmAuthor id="182" name="未知用户129" initials="未" lastIdx="1" clrIdx="0"/>
  <p:cmAuthor id="183" name="未知用户127" initials="未" lastIdx="1" clrIdx="1"/>
  <p:cmAuthor id="184" name="未知用户128" initials="未" lastIdx="1" clrIdx="2"/>
  <p:cmAuthor id="185" name="shinin" initials="s" lastIdx="2" clrIdx="0"/>
  <p:cmAuthor id="186" name="未知用户109" initials="未" lastIdx="1" clrIdx="1"/>
  <p:cmAuthor id="187" name="未知的使用者41" initials="未" lastIdx="1" clrIdx="0"/>
  <p:cmAuthor id="188" name="Unknown User28" initials="U" lastIdx="3" clrIdx="1"/>
  <p:cmAuthor id="189" name="未知用户10" initials="未知用户10" lastIdx="1" clrIdx="1"/>
  <p:cmAuthor id="190" name="未知用户11" initials="未知用户11" lastIdx="1" clrIdx="0"/>
  <p:cmAuthor id="191" name="Unknown User117" initials="U" lastIdx="10" clrIdx="0"/>
  <p:cmAuthor id="192" name="Unknown User63" initials="U" lastIdx="8" clrIdx="0"/>
  <p:cmAuthor id="193" name="Unknown User115" initials="U" lastIdx="10" clrIdx="0"/>
  <p:cmAuthor id="194" name="Unknown User116" initials="U" lastIdx="0" clrIdx="1"/>
  <p:cmAuthor id="195" name="Unknown User65" initials="U" lastIdx="1" clrIdx="0"/>
  <p:cmAuthor id="196" name="Unknown User66" initials="U" lastIdx="1" clrIdx="0"/>
  <p:cmAuthor id="197" name="Unknown User67" initials="U" lastIdx="1" clrIdx="0"/>
  <p:cmAuthor id="198" name="未知的使用者156" initials="未" lastIdx="1" clrIdx="0"/>
  <p:cmAuthor id="199" name="未知的使用者138" initials="未" lastIdx="1" clrIdx="1"/>
  <p:cmAuthor id="200" name="Unknown User70" initials="U" lastIdx="1" clrIdx="0"/>
  <p:cmAuthor id="201" name="未知的使用者112" initials="未" lastIdx="1" clrIdx="1"/>
  <p:cmAuthor id="202" name="未知的使用者113" initials="未" lastIdx="1" clrIdx="2"/>
  <p:cmAuthor id="203" name="未知的使用者117" initials="未" lastIdx="1" clrIdx="0"/>
  <p:cmAuthor id="204" name="未知的使用者118" initials="未" lastIdx="1" clrIdx="0"/>
  <p:cmAuthor id="205" name="未知的使用者115" initials="未" lastIdx="1" clrIdx="1"/>
  <p:cmAuthor id="206" name="clinchen" initials="c" lastIdx="0" clrIdx="1"/>
  <p:cmAuthor id="207" name="Unknown User68" initials="U" lastIdx="1" clrIdx="0"/>
  <p:cmAuthor id="208" name="hanjuncompany" initials="h" lastIdx="1" clrIdx="0"/>
  <p:cmAuthor id="209" name="未知用户3" initials="未" lastIdx="1" clrIdx="0"/>
  <p:cmAuthor id="210" name="kathy chen" initials="k" lastIdx="3" clrIdx="0"/>
  <p:cmAuthor id="211" name="未知的使用者63" initials="未" lastIdx="1" clrIdx="0"/>
  <p:cmAuthor id="212" name="未知的使用者64" initials="未" lastIdx="3" clrIdx="1"/>
  <p:cmAuthor id="213" name="未知的使用者48" initials="未" lastIdx="1" clrIdx="0"/>
  <p:cmAuthor id="214" name="未知的使用者47" initials="未" lastIdx="1" clrIdx="0"/>
  <p:cmAuthor id="215" name="未知的使用者49" initials="未" lastIdx="1" clrIdx="0"/>
  <p:cmAuthor id="216" name="未知的使用者60" initials="未" lastIdx="8" clrIdx="0"/>
  <p:cmAuthor id="217" name="未知的使用者59" initials="未" lastIdx="1" clrIdx="0"/>
  <p:cmAuthor id="218" name="未知的使用者57" initials="未" lastIdx="1" clrIdx="0"/>
  <p:cmAuthor id="219" name="未知的使用者54" initials="未" lastIdx="1" clrIdx="0"/>
  <p:cmAuthor id="220" name="未知的使用者66" initials="未" lastIdx="8" clrIdx="0"/>
  <p:cmAuthor id="221" name="未知的使用者65" initials="未" lastIdx="1" clrIdx="0"/>
  <p:cmAuthor id="222" name="maxine" initials="m" lastIdx="0" clrIdx="0"/>
  <p:cmAuthor id="223" name="未知的使用者43" initials="未" lastIdx="1" clrIdx="0"/>
  <p:cmAuthor id="224" name="未知的使用者40" initials="未" lastIdx="1" clrIdx="0"/>
  <p:cmAuthor id="225" name="未知的使用者105" initials="未" lastIdx="1" clrIdx="0"/>
  <p:cmAuthor id="226" name="未知的使用者106" initials="未" lastIdx="3" clrIdx="1"/>
  <p:cmAuthor id="227" name="未知的使用者107" initials="未" lastIdx="1" clrIdx="1"/>
  <p:cmAuthor id="228" name="未知的使用者108" initials="未" lastIdx="1" clrIdx="0"/>
  <p:cmAuthor id="229" name="未知的使用者86" initials="未" lastIdx="1" clrIdx="0"/>
  <p:cmAuthor id="230" name="未知的使用者103" initials="未" lastIdx="8" clrIdx="0"/>
  <p:cmAuthor id="231" name="未知的使用者104" initials="未" lastIdx="1" clrIdx="0"/>
  <p:cmAuthor id="232" name="未知的使用者98" initials="未" lastIdx="1" clrIdx="0"/>
  <p:cmAuthor id="233" name="未知的使用者116" initials="未" lastIdx="1" clrIdx="1"/>
  <p:cmAuthor id="234" name="未知的使用者42" initials="未" lastIdx="8" clrIdx="0"/>
  <p:cmAuthor id="235" name="未知的使用者44" initials="未" lastIdx="1" clrIdx="0"/>
  <p:cmAuthor id="236" name="未知的使用者36" initials="未" lastIdx="8" clrIdx="0"/>
  <p:cmAuthor id="237" name="未知的使用者37" initials="未" lastIdx="1" clrIdx="0"/>
  <p:cmAuthor id="238" name="未知的使用者38" initials="未" lastIdx="1" clrIdx="0"/>
  <p:cmAuthor id="239" name="未知的使用者45" initials="未" lastIdx="8" clrIdx="0"/>
  <p:cmAuthor id="240" name="未知的使用者126" initials="未" lastIdx="1" clrIdx="0"/>
  <p:cmAuthor id="241" name="未知的使用者127" initials="未" lastIdx="3" clrIdx="1"/>
  <p:cmAuthor id="242" name="未知的使用者128" initials="未" lastIdx="1" clrIdx="1"/>
  <p:cmAuthor id="243" name="未知的使用者124" initials="未" lastIdx="1" clrIdx="0"/>
  <p:cmAuthor id="244" name="未知的使用者125" initials="未" lastIdx="1" clrIdx="0"/>
  <p:cmAuthor id="245" name="Sara Chen" initials="S" lastIdx="1" clrIdx="0"/>
  <p:cmAuthor id="246" name="huang gerrard" initials="h" lastIdx="1" clrIdx="0"/>
  <p:cmAuthor id="247" name="未知用户170" initials="未" lastIdx="1" clrIdx="0"/>
  <p:cmAuthor id="248" name="未知用户171" initials="未" lastIdx="5" clrIdx="1"/>
  <p:cmAuthor id="249" name="未知用户172" initials="未" lastIdx="1" clrIdx="1"/>
  <p:cmAuthor id="250" name="未知用户173" initials="未" lastIdx="1" clrIdx="0"/>
  <p:cmAuthor id="251" name="未知用户149" initials="未" lastIdx="1" clrIdx="0"/>
  <p:cmAuthor id="252" name="未知用户150" initials="未" lastIdx="1" clrIdx="0"/>
  <p:cmAuthor id="253" name="未知用户151" initials="未" lastIdx="2" clrIdx="0"/>
  <p:cmAuthor id="254" name="未知用户152" initials="未" lastIdx="8" clrIdx="0"/>
  <p:cmAuthor id="255" name="未知用户153" initials="未" lastIdx="8" clrIdx="0"/>
  <p:cmAuthor id="256" name="未知用户154" initials="未" lastIdx="1" clrIdx="0"/>
  <p:cmAuthor id="257" name="未知用户155" initials="未" lastIdx="1" clrIdx="0"/>
  <p:cmAuthor id="258" name="未知用户41" initials="未" lastIdx="8" clrIdx="0"/>
  <p:cmAuthor id="259" name="未知用户44" initials="未" lastIdx="1" clrIdx="0"/>
  <p:cmAuthor id="260" name="未知用户45" initials="未" lastIdx="1" clrIdx="0"/>
  <p:cmAuthor id="261" name="未知用户156" initials="未" lastIdx="10" clrIdx="0"/>
  <p:cmAuthor id="262" name="未知用户64" initials="未" lastIdx="1" clrIdx="0"/>
  <p:cmAuthor id="263" name="未知用户65" initials="未" lastIdx="1" clrIdx="0"/>
  <p:cmAuthor id="264" name="未知用户68" initials="未" lastIdx="1" clrIdx="0"/>
  <p:cmAuthor id="265" name="未知用户69" initials="未" lastIdx="2" clrIdx="0"/>
  <p:cmAuthor id="266" name="James" initials="J" lastIdx="1" clrIdx="0"/>
  <p:cmAuthor id="267" name="未知用户71" initials="未" lastIdx="1" clrIdx="0"/>
  <p:cmAuthor id="268" name="未知用户72" initials="未" lastIdx="1" clrIdx="0"/>
  <p:cmAuthor id="269" name="未知用户73" initials="未" lastIdx="2" clrIdx="0"/>
  <p:cmAuthor id="270" name="未知用户49" initials="未" lastIdx="1" clrIdx="0"/>
  <p:cmAuthor id="271" name="未知用户50" initials="未" lastIdx="1" clrIdx="0"/>
  <p:cmAuthor id="272" name="未知用户52" initials="未" lastIdx="1" clrIdx="0"/>
  <p:cmAuthor id="273" name="MA15" initials="M" lastIdx="1" clrIdx="0"/>
  <p:cmAuthor id="274" name="未知用户47" initials="未" lastIdx="6" clrIdx="0"/>
  <p:cmAuthor id="275" name="未知用户53" initials="未" lastIdx="10" clrIdx="0"/>
  <p:cmAuthor id="276" name="未知用户96" initials="未" lastIdx="1" clrIdx="0"/>
  <p:cmAuthor id="277" name="未知用户48" initials="未" lastIdx="1" clrIdx="0"/>
  <p:cmAuthor id="278" name="未知用户97" initials="未" lastIdx="2" clrIdx="0"/>
  <p:cmAuthor id="279" name="未知用户40" initials="未" lastIdx="5" clrIdx="1"/>
  <p:cmAuthor id="280" name="未知用户43" initials="未" lastIdx="1" clrIdx="0"/>
  <p:cmAuthor id="281" name="未知用户98" initials="未" lastIdx="8" clrIdx="0"/>
  <p:cmAuthor id="282" name="未知用户100" initials="未" lastIdx="1" clrIdx="0"/>
  <p:cmAuthor id="283" name="未知用户101" initials="未" lastIdx="1" clrIdx="0"/>
  <p:cmAuthor id="284" name="x230" initials="x" lastIdx="1" clrIdx="0"/>
  <p:cmAuthor id="287" name="未知用户95" initials="未" lastIdx="1" clrIdx="0"/>
  <p:cmAuthor id="288" name="Evonlin" initials="E" lastIdx="2" clrIdx="2"/>
  <p:cmAuthor id="289" name="未知用户42" initials="未" lastIdx="1" clrIdx="0"/>
  <p:cmAuthor id="290" name="未知的使用者39" initials="未" lastIdx="10" clrIdx="0"/>
  <p:cmAuthor id="291" name="未知的使用者109" initials="未" lastIdx="5" clrIdx="1"/>
  <p:cmAuthor id="292" name="未知的使用者122" initials="未" lastIdx="1" clrIdx="0"/>
  <p:cmAuthor id="293" name="未知的使用者123" initials="未" lastIdx="8" clrIdx="0"/>
  <p:cmAuthor id="294" name="未知用户93" initials="未" lastIdx="1" clrIdx="0"/>
  <p:cmAuthor id="295" name="未知用户90" initials="未" lastIdx="5" clrIdx="1"/>
  <p:cmAuthor id="296" name="未知用户91" initials="未" lastIdx="0" clrIdx="1"/>
  <p:cmAuthor id="297" name="未知用户92" initials="未" lastIdx="1" clrIdx="0"/>
  <p:cmAuthor id="298" name="未知用户74" initials="未" lastIdx="5" clrIdx="1"/>
  <p:cmAuthor id="299" name="未知用户75" initials="未" lastIdx="8" clrIdx="0"/>
  <p:cmAuthor id="300" name="未知用户76" initials="未" lastIdx="1" clrIdx="0"/>
  <p:cmAuthor id="301" name="未知用户77" initials="未" lastIdx="8" clrIdx="0"/>
  <p:cmAuthor id="302" name="未知用户78" initials="未" lastIdx="8" clrIdx="0"/>
  <p:cmAuthor id="303" name="未知用户79" initials="未" lastIdx="1" clrIdx="0"/>
  <p:cmAuthor id="304" name="未知用户80" initials="未" lastIdx="1" clrIdx="0"/>
  <p:cmAuthor id="305" name="未知的使用者50" initials="未" lastIdx="1" clrIdx="0"/>
  <p:cmAuthor id="306" name="Harry xu" initials="H" lastIdx="1" clrIdx="0"/>
  <p:cmAuthor id="307" name="未知的使用者62" initials="未" lastIdx="1" clrIdx="1"/>
  <p:cmAuthor id="308" name="未知的使用者58" initials="未" lastIdx="1" clrIdx="0"/>
  <p:cmAuthor id="309" name="未知用户38" initials="未" lastIdx="8" clrIdx="0"/>
  <p:cmAuthor id="310" name="未知用户28" initials="未知用户28" lastIdx="1" clrIdx="0"/>
  <p:cmAuthor id="311" name="未知用户29" initials="未知用户29" lastIdx="1" clrIdx="2"/>
  <p:cmAuthor id="312" name="未知用户30" initials="未知用户30" lastIdx="2" clrIdx="0"/>
  <p:cmAuthor id="313" name="未知用户31" initials="未知用户31" lastIdx="1" clrIdx="75"/>
  <p:cmAuthor id="314" name="Vicky" initials="V" lastIdx="1" clrIdx="1"/>
  <p:cmAuthor id="315" name="刘云轩" initials="刘" lastIdx="1" clrIdx="0"/>
  <p:cmAuthor id="316" name="sharon" initials="s" lastIdx="1" clrIdx="84"/>
  <p:cmAuthor id="317" name="未知用户32" initials="未知用户32" lastIdx="1" clrIdx="0"/>
  <p:cmAuthor id="318" name="未知用户33" initials="未知用户33" lastIdx="1" clrIdx="0"/>
  <p:cmAuthor id="319" name="未知用户27" initials="未" lastIdx="1" clrIdx="0"/>
  <p:cmAuthor id="320" name="未知用户35" initials="未" lastIdx="1" clrIdx="0"/>
  <p:cmAuthor id="321" name="未知用户111" initials="未" lastIdx="1" clrIdx="1"/>
  <p:cmAuthor id="322" name="alpha" initials="a" lastIdx="1" clrIdx="0"/>
  <p:cmAuthor id="323" name="未知用户37" initials="未" lastIdx="1" clrIdx="0"/>
  <p:cmAuthor id="324" name="Unknown User22" initials="U" lastIdx="1" clrIdx="0"/>
  <p:cmAuthor id="325" name="Unknown User23" initials="U" lastIdx="1" clrIdx="0"/>
  <p:cmAuthor id="326" name="未知的使用者75" initials="未" lastIdx="1" clrIdx="0"/>
  <p:cmAuthor id="327" name="未知的使用者77" initials="未" lastIdx="1" clrIdx="0"/>
  <p:cmAuthor id="328" name="未知的使用者78" initials="未" lastIdx="5" clrIdx="1"/>
  <p:cmAuthor id="329" name="未知的使用者79" initials="未" lastIdx="0" clrIdx="1"/>
  <p:cmAuthor id="330" name="未知的使用者80" initials="未" lastIdx="0" clrIdx="0"/>
  <p:cmAuthor id="331" name="未知的使用者82" initials="未" lastIdx="1" clrIdx="0"/>
  <p:cmAuthor id="332" name="未知的使用者83" initials="未" lastIdx="1" clrIdx="0"/>
  <p:cmAuthor id="333" name="未知的使用者84" initials="未" lastIdx="1" clrIdx="1"/>
  <p:cmAuthor id="334" name="未知的使用者85" initials="未" lastIdx="1" clrIdx="0"/>
  <p:cmAuthor id="335" name="未知的使用者87" initials="未" lastIdx="1" clrIdx="0"/>
  <p:cmAuthor id="336" name="未知的使用者90" initials="未" lastIdx="8" clrIdx="0"/>
  <p:cmAuthor id="337" name="未知的使用者91" initials="未" lastIdx="1" clrIdx="0"/>
  <p:cmAuthor id="338" name="CHRISYU" initials="C" lastIdx="1" clrIdx="0"/>
  <p:cmAuthor id="339" name="liucunri" initials="l" lastIdx="1" clrIdx="0"/>
  <p:cmAuthor id="340" name="未知用户34" initials="未知用户34" lastIdx="8" clrIdx="0"/>
  <p:cmAuthor id="341" name="未知的使用者155" initials="未" lastIdx="1" clrIdx="0"/>
  <p:cmAuthor id="342" name="未知用户36" initials="未知用户36" lastIdx="1" clrIdx="0"/>
  <p:cmAuthor id="343" name="未知的使用者102" initials="未" lastIdx="5" clrIdx="1"/>
  <p:cmAuthor id="344" name="未知用户26" initials="未" lastIdx="1" clrIdx="0"/>
  <p:cmAuthor id="345" name="仝德志" initials="仝" lastIdx="1" clrIdx="0"/>
  <p:cmAuthor id="346" name="未知用户112" initials="未知用户112" lastIdx="4" clrIdx="0"/>
  <p:cmAuthor id="348" name="未知的使用者169" initials="未" lastIdx="1" clrIdx="0"/>
  <p:cmAuthor id="349" name="未知的使用者183" initials="未" lastIdx="5" clrIdx="1"/>
  <p:cmAuthor id="350" name="未知的使用者182" initials="未" lastIdx="1" clrIdx="1"/>
  <p:cmAuthor id="351" name="未知的使用者173" initials="未" lastIdx="1" clrIdx="0"/>
  <p:cmAuthor id="352" name="針對所選的門市進行小範圍實驗，捕捉驅動績效的關鍵影響因子" initials="針" lastIdx="1" clrIdx="0"/>
  <p:cmAuthor id="353" name="未知的使用者203" initials="未" lastIdx="1" clrIdx="0"/>
  <p:cmAuthor id="354" name="未知的使用者114" initials="未" lastIdx="1" clrIdx="0"/>
  <p:cmAuthor id="355" name="未知的使用者152" initials="未" lastIdx="1" clrIdx="0"/>
  <p:cmAuthor id="356" name="未知的使用者184" initials="未" lastIdx="8" clrIdx="0"/>
  <p:cmAuthor id="357" name="未知的使用者185" initials="未" lastIdx="10" clrIdx="0"/>
  <p:cmAuthor id="358" name="未知的使用者186" initials="未" lastIdx="1" clrIdx="0"/>
  <p:cmAuthor id="359" name="未知的使用者175" initials="未" lastIdx="8" clrIdx="0"/>
  <p:cmAuthor id="360" name="未知的使用者176" initials="未" lastIdx="1" clrIdx="0"/>
  <p:cmAuthor id="361" name="未知的使用者187" initials="未" lastIdx="1" clrIdx="0"/>
  <p:cmAuthor id="362" name="未知的使用者178" initials="未" lastIdx="1" clrIdx="0"/>
  <p:cmAuthor id="363" name="未知的使用者179" initials="未" lastIdx="1" clrIdx="0"/>
  <p:cmAuthor id="364" name="未知的使用者180" initials="未" lastIdx="2" clrIdx="0"/>
  <p:cmAuthor id="365" name="未知的使用者181" initials="未" lastIdx="7" clrIdx="1"/>
  <p:cmAuthor id="366" name="未知的使用者170" initials="未" lastIdx="43" clrIdx="1"/>
  <p:cmAuthor id="367" name="未知的使用者227" initials="未" lastIdx="2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2" name="未知的使用者144" initials="未" lastIdx="1" clrIdx="0"/>
  <p:cmAuthor id="373" name="未知的使用者145" initials="未" lastIdx="1" clrIdx="0"/>
  <p:cmAuthor id="374" name="未知的使用者146" initials="未" lastIdx="1" clrIdx="0"/>
  <p:cmAuthor id="375" name="未知的使用者147" initials="未" lastIdx="1" clrIdx="0"/>
  <p:cmAuthor id="376" name="未知用户113" initials="未知用户113" lastIdx="8" clrIdx="0"/>
  <p:cmAuthor id="377" name="未知的使用者149" initials="未" lastIdx="8" clrIdx="0"/>
  <p:cmAuthor id="378" name="未知的使用者150" initials="未" lastIdx="1" clrIdx="0"/>
  <p:cmAuthor id="379" name="未知用户138" initials="未" lastIdx="1" clrIdx="0"/>
  <p:cmAuthor id="380" name="未知用户130" initials="未" lastIdx="1" clrIdx="1"/>
  <p:cmAuthor id="381" name="未知用户131" initials="未" lastIdx="1" clrIdx="2"/>
  <p:cmAuthor id="382" name="未知用户132" initials="未" lastIdx="1" clrIdx="0"/>
  <p:cmAuthor id="383" name="未知用户133" initials="未" lastIdx="1" clrIdx="0"/>
  <p:cmAuthor id="384" name="未知用户134" initials="未" lastIdx="10" clrIdx="0"/>
  <p:cmAuthor id="385" name="未知用户135" initials="未" lastIdx="1" clrIdx="0"/>
  <p:cmAuthor id="386" name="未知用户137" initials="未" lastIdx="10" clrIdx="0"/>
  <p:cmAuthor id="387" name="未知用户136" initials="未" lastIdx="1" clrIdx="1"/>
  <p:cmAuthor id="389" name="Yoyo Wu" initials="Y" lastIdx="2" clrIdx="0"/>
  <p:cmAuthor id="390" name="zhangbin" initials="z" lastIdx="6" clrIdx="0"/>
  <p:cmAuthor id="391" name="单 善" initials="单" lastIdx="1" clrIdx="85"/>
  <p:cmAuthor id="392" name="Unknown User25" initials="U" lastIdx="1" clrIdx="0"/>
  <p:cmAuthor id="393" name="Unknown User26" initials="U" lastIdx="1" clrIdx="1"/>
  <p:cmAuthor id="394" name="Unknown User27" initials="U" lastIdx="1" clrIdx="0"/>
  <p:cmAuthor id="395" name="Unknown User11" initials="U" lastIdx="0" clrIdx="1"/>
  <p:cmAuthor id="396" name="Unknown User112" initials="U" lastIdx="1" clrIdx="0"/>
  <p:cmAuthor id="397" name="Unknown User59" initials="U" lastIdx="1" clrIdx="0"/>
  <p:cmAuthor id="398" name="Unknown User113" initials="U" lastIdx="1" clrIdx="0"/>
  <p:cmAuthor id="399" name="未知的使用者225" initials="" lastIdx="1" clrIdx="0"/>
  <p:cmAuthor id="400" name="未知的使用者226" initials="" lastIdx="1" clrIdx="0"/>
  <p:cmAuthor id="401" name="Unknown User24" initials="U" lastIdx="1" clrIdx="0"/>
  <p:cmAuthor id="403" name="未知的使用者218" initials="" lastIdx="1" clrIdx="2"/>
  <p:cmAuthor id="404" name="未知的使用者219" initials="" lastIdx="8" clrIdx="0"/>
  <p:cmAuthor id="405" name="未知的使用者220" initials="" lastIdx="1" clrIdx="0"/>
  <p:cmAuthor id="406" name="未知的使用者228" initials="" lastIdx="1" clrIdx="0"/>
  <p:cmAuthor id="407" name="未知的使用者229" initials="" lastIdx="8" clrIdx="0"/>
  <p:cmAuthor id="408" name="未知的使用者230" initials="" lastIdx="1" clrIdx="0"/>
  <p:cmAuthor id="409" name="未知的使用者231" initials="" lastIdx="1" clrIdx="0"/>
  <p:cmAuthor id="410" name="未知的使用者232" initials="" lastIdx="8" clrIdx="0"/>
  <p:cmAuthor id="412" name="Unknown User114" initials="U" lastIdx="1" clrIdx="1"/>
  <p:cmAuthor id="413" name="Unknown User111" initials="U" lastIdx="1" clrIdx="0"/>
  <p:cmAuthor id="414" name="未知的使用者131" initials="" lastIdx="1" clrIdx="0"/>
  <p:cmAuthor id="415" name="未知的使用者132" initials="" lastIdx="1" clrIdx="0"/>
  <p:cmAuthor id="416" name="未知用户118" initials="未" lastIdx="1" clrIdx="0"/>
  <p:cmAuthor id="417" name="未知的使用者235" initials="" lastIdx="1" clrIdx="0"/>
  <p:cmAuthor id="418" name="未知的使用者236" initials="" lastIdx="1" clrIdx="0"/>
  <p:cmAuthor id="419" name="未知的使用者237" initials="" lastIdx="2" clrIdx="0"/>
  <p:cmAuthor id="420" name="未知用户70" initials="未" lastIdx="1" clrIdx="1"/>
  <p:cmAuthor id="421" name="未知的使用者239" initials="" lastIdx="43" clrIdx="1"/>
  <p:cmAuthor id="422" name="未知的使用者136" initials="" lastIdx="1" clrIdx="0"/>
  <p:cmAuthor id="424" name="未知的使用者206" initials="" lastIdx="1" clrIdx="0"/>
  <p:cmAuthor id="425" name="未知的使用者207" initials="" lastIdx="1" clrIdx="0"/>
  <p:cmAuthor id="426" name="未知的使用者208" initials="" lastIdx="5" clrIdx="1"/>
  <p:cmAuthor id="427" name="未知的使用者209" initials="" lastIdx="0" clrIdx="1"/>
  <p:cmAuthor id="428" name="未知的使用者210" initials="" lastIdx="0" clrIdx="0"/>
  <p:cmAuthor id="429" name="未知的使用者211" initials="" lastIdx="1" clrIdx="0"/>
  <p:cmAuthor id="430" name="未知的使用者212" initials="" lastIdx="1" clrIdx="0"/>
  <p:cmAuthor id="431" name="未知的使用者213" initials="" lastIdx="1" clrIdx="0"/>
  <p:cmAuthor id="432" name="未知的使用者214" initials="" lastIdx="1" clrIdx="1"/>
  <p:cmAuthor id="433" name="未知的使用者215" initials="" lastIdx="1" clrIdx="0"/>
  <p:cmAuthor id="434" name="未知用户121" initials="未" lastIdx="1" clrIdx="0"/>
  <p:cmAuthor id="435" name="王 黎黎" initials="王" lastIdx="2" clrIdx="289"/>
  <p:cmAuthor id="438" name="未知的使用者163" initials="未" lastIdx="1" clrIdx="0"/>
  <p:cmAuthor id="439" name="未知的使用者165" initials="未" lastIdx="1" clrIdx="0"/>
  <p:cmAuthor id="440" name="未知的使用者158" initials="未" lastIdx="1" clrIdx="0"/>
  <p:cmAuthor id="441" name="未知的使用者166" initials="未" lastIdx="8" clrIdx="0"/>
  <p:cmAuthor id="442" name="未知的使用者167" initials="未" lastIdx="0" clrIdx="1"/>
  <p:cmAuthor id="443" name="未知的使用者159" initials="未" lastIdx="1" clrIdx="1"/>
  <p:cmAuthor id="444" name="未知的使用者160" initials="未" lastIdx="1" clrIdx="0"/>
  <p:cmAuthor id="445" name="未知的使用者168" initials="未" lastIdx="1" clrIdx="0"/>
  <p:cmAuthor id="446" name="未知用户120" initials="未" lastIdx="1" clrIdx="0"/>
  <p:cmAuthor id="447" name="未知用户122" initials="未" lastIdx="1" clrIdx="0"/>
  <p:cmAuthor id="448" name="未知用户139" initials="未" lastIdx="2" clrIdx="0"/>
  <p:cmAuthor id="449" name="未知用户141" initials="未" lastIdx="1" clrIdx="1"/>
  <p:cmAuthor id="450" name="未知用户143" initials="未" lastIdx="1" clrIdx="0"/>
  <p:cmAuthor id="451" name="未知用户144" initials="未" lastIdx="1" clrIdx="0"/>
  <p:cmAuthor id="452" name="未知用户145" initials="未" lastIdx="2" clrIdx="0"/>
  <p:cmAuthor id="453" name="未知用户119" initials="未" lastIdx="1" clrIdx="1"/>
  <p:cmAuthor id="454" name="未知用户140" initials="未" lastIdx="0" clrIdx="1"/>
  <p:cmAuthor id="455" name="未知用户142" initials="未" lastIdx="1" clrIdx="0"/>
  <p:cmAuthor id="456" name="未知用户146" initials="未" lastIdx="5" clrIdx="1"/>
  <p:cmAuthor id="457" name="未知用户147" initials="未" lastIdx="0" clrIdx="1"/>
  <p:cmAuthor id="458" name="未知用户148" initials="未" lastIdx="1" clrIdx="0"/>
  <p:cmAuthor id="459" name="未知用户195" initials="未" lastIdx="1" clrIdx="0"/>
  <p:cmAuthor id="460" name="未知用户207" initials="未" lastIdx="3" clrIdx="1"/>
  <p:cmAuthor id="461" name="未知用户208" initials="未" lastIdx="1" clrIdx="0"/>
  <p:cmAuthor id="462" name="未知用户198" initials="未" lastIdx="1" clrIdx="0"/>
  <p:cmAuthor id="463" name="未知用户209" initials="未" lastIdx="1" clrIdx="0"/>
  <p:cmAuthor id="464" name="未知用户206" initials="未" lastIdx="6" clrIdx="0"/>
  <p:cmAuthor id="465" name="未知用户46" initials="未" lastIdx="10" clrIdx="0"/>
  <p:cmAuthor id="466" name="未知的使用者188" initials="未" lastIdx="1" clrIdx="0"/>
  <p:cmAuthor id="467" name="未知的使用者189" initials="未" lastIdx="2" clrIdx="0"/>
  <p:cmAuthor id="468" name="未知的使用者190" initials="未" lastIdx="1" clrIdx="1"/>
  <p:cmAuthor id="469" name="未知的使用者191" initials="未" lastIdx="1" clrIdx="0"/>
  <p:cmAuthor id="470" name="未知的使用者192" initials="未" lastIdx="1" clrIdx="0"/>
  <p:cmAuthor id="471" name="未知的使用者193" initials="未" lastIdx="2" clrIdx="0"/>
  <p:cmAuthor id="472" name="未知的使用者153" initials="未" lastIdx="1" clrIdx="0"/>
  <p:cmAuthor id="473" name="未知的使用者154" initials="未" lastIdx="1" clrIdx="0"/>
  <p:cmAuthor id="474" name="未知的使用者157" initials="未" lastIdx="1" clrIdx="0"/>
  <p:cmAuthor id="475" name="未知的使用者129" initials="未" lastIdx="1" clrIdx="0"/>
  <p:cmAuthor id="476" name="未知的使用者164" initials="未" lastIdx="8" clrIdx="0"/>
  <p:cmAuthor id="477" name="未知的使用者172" initials="未" lastIdx="1" clrIdx="0"/>
  <p:cmAuthor id="478" name="未知的使用者174" initials="未" lastIdx="1" clrIdx="0"/>
  <p:cmAuthor id="479" name="未知的使用者247" initials="未" lastIdx="6" clrIdx="0"/>
  <p:cmAuthor id="480" name="未知的使用者249" initials="未" lastIdx="43" clrIdx="1"/>
  <p:cmAuthor id="481" name="未知的使用者250" initials="未" lastIdx="1" clrIdx="0"/>
  <p:cmAuthor id="482" name="未知的使用者251" initials="未" lastIdx="1" clrIdx="0"/>
  <p:cmAuthor id="483" name="未知的使用者246" initials="未" lastIdx="1" clrIdx="1"/>
  <p:cmAuthor id="484" name="未知的使用者252" initials="未" lastIdx="1" clrIdx="0"/>
  <p:cmAuthor id="485" name="未知的使用者253" initials="未" lastIdx="1" clrIdx="0"/>
  <p:cmAuthor id="486" name="未知的使用者254" initials="未" lastIdx="1" clrIdx="0"/>
  <p:cmAuthor id="487" name="未知的使用者255" initials="未" lastIdx="1" clrIdx="0"/>
  <p:cmAuthor id="488" name="未知的使用者270" initials="未" lastIdx="1" clrIdx="0"/>
  <p:cmAuthor id="489" name="未知的使用者256" initials="未" lastIdx="1" clrIdx="0"/>
  <p:cmAuthor id="490" name="未知的使用者257" initials="未" lastIdx="1" clrIdx="0"/>
  <p:cmAuthor id="491" name="未知的使用者240" initials="未" lastIdx="1" clrIdx="0"/>
  <p:cmAuthor id="492" name="未知的使用者241" initials="未" lastIdx="1" clrIdx="0"/>
  <p:cmAuthor id="493" name="未知的使用者242" initials="未" lastIdx="2" clrIdx="0"/>
  <p:cmAuthor id="494" name="未知的使用者243" initials="未" lastIdx="1" clrIdx="0"/>
  <p:cmAuthor id="495" name="未知的使用者258" initials="未" lastIdx="8" clrIdx="0"/>
  <p:cmAuthor id="496" name="未知的使用者259" initials="未" lastIdx="1" clrIdx="0"/>
  <p:cmAuthor id="497" name="未知的使用者260" initials="未" lastIdx="1" clrIdx="0"/>
  <p:cmAuthor id="498" name="未知的使用者261" initials="未" lastIdx="11" clrIdx="0"/>
  <p:cmAuthor id="499" name="未知的使用者262" initials="未" lastIdx="7" clrIdx="1"/>
  <p:cmAuthor id="500" name="未知的使用者263" initials="未" lastIdx="1" clrIdx="2"/>
  <p:cmAuthor id="501" name="未知的使用者264" initials="未" lastIdx="1" clrIdx="0"/>
  <p:cmAuthor id="502" name="未知的使用者265" initials="未" lastIdx="1" clrIdx="0"/>
  <p:cmAuthor id="503" name="未知的使用者266" initials="未" lastIdx="1" clrIdx="1"/>
  <p:cmAuthor id="504" name="未知的使用者267" initials="未" lastIdx="1" clrIdx="0"/>
  <p:cmAuthor id="505" name="未知的使用者268" initials="未" lastIdx="2" clrIdx="0"/>
  <p:cmAuthor id="506" name="未知的使用者269" initials="未" lastIdx="7" clrIdx="1"/>
  <p:cmAuthor id="507" name="lillian" initials="l" lastIdx="1" clrIdx="0"/>
  <p:cmAuthor id="508" name="未知用户197" initials="未" lastIdx="1" clrIdx="0"/>
  <p:cmAuthor id="509" name="未知用户157" initials="未" lastIdx="8" clrIdx="0"/>
  <p:cmAuthor id="510" name="未知用户158" initials="未" lastIdx="2" clrIdx="0"/>
  <p:cmAuthor id="511" name="未知用户159" initials="未" lastIdx="1" clrIdx="0"/>
  <p:cmAuthor id="512" name="未知用户160" initials="未" lastIdx="2" clrIdx="0"/>
  <p:cmAuthor id="513" name="未知用户168" initials="未" lastIdx="1" clrIdx="0"/>
  <p:cmAuthor id="514" name="順天" initials="順" lastIdx="1" clrIdx="0"/>
  <p:cmAuthor id="515" name="未知用户246" initials="未" lastIdx="1" clrIdx="0"/>
  <p:cmAuthor id="516" name="未知用户166" initials="未" lastIdx="0" clrIdx="1"/>
  <p:cmAuthor id="521" name="未知用户268" initials="未" lastIdx="1" clrIdx="0"/>
  <p:cmAuthor id="522" name="未知用户269" initials="未" lastIdx="2" clrIdx="0"/>
  <p:cmAuthor id="524" name="未知用户250" initials="未" lastIdx="0" clrIdx="0"/>
  <p:cmAuthor id="525" name="未知的使用者1" initials="未" lastIdx="1" clrIdx="0"/>
  <p:cmAuthor id="527" name="未知的使用者217" initials="未" lastIdx="1" clrIdx="1"/>
  <p:cmAuthor id="528" name="Charley" initials="C" lastIdx="1" clrIdx="0"/>
  <p:cmAuthor id="529" name="lilan" initials="l" lastIdx="1" clrIdx="0"/>
  <p:cmAuthor id="531" name="Unknown User48" initials="U" lastIdx="8" clrIdx="0"/>
  <p:cmAuthor id="533" name="hmwang" initials="dsc" lastIdx="2" clrIdx="532"/>
  <p:cmAuthor id="534" name="未知的使用者204" initials="未" lastIdx="1" clrIdx="0"/>
  <p:cmAuthor id="535" name="Unknown User50" initials="U" lastIdx="1" clrIdx="0"/>
  <p:cmAuthor id="537" name="未知的使用者151" initials="未" lastIdx="1" clrIdx="1"/>
  <p:cmAuthor id="538" name="未知的使用者216" initials="未" lastIdx="1" clrIdx="0"/>
  <p:cmAuthor id="539" name="user" initials="u" lastIdx="1" clrIdx="75"/>
  <p:cmAuthor id="541" name="未知的使用者234" initials="未" lastIdx="10" clrIdx="0"/>
  <p:cmAuthor id="542" name="未知的使用者137" initials="未" lastIdx="1" clrIdx="0"/>
  <p:cmAuthor id="545" name="dell" initials="d" lastIdx="1" clrIdx="544"/>
  <p:cmAuthor id="548" name="未知的使用者238" initials="未" lastIdx="2" clrIdx="0"/>
  <p:cmAuthor id="551" name="未知用户280" initials="未" lastIdx="5" clrIdx="2"/>
  <p:cmAuthor id="553" name="刘晖" initials="刘" lastIdx="1" clrIdx="0"/>
  <p:cmAuthor id="554" name="未知用户190" initials="未" lastIdx="1" clrIdx="1"/>
  <p:cmAuthor id="557" name="Xia Ting" initials="X" lastIdx="1" clrIdx="0"/>
  <p:cmAuthor id="559" name="不明使用者54" initials="不" lastIdx="1" clrIdx="1"/>
  <p:cmAuthor id="561" name="未知用户94" initials="未" lastIdx="0" clrIdx="0"/>
  <p:cmAuthor id="562" name="未知用户321" initials="未" lastIdx="1" clrIdx="0"/>
  <p:cmAuthor id="563" name=" " initials="" lastIdx="6" clrIdx="85"/>
  <p:cmAuthor id="564" name="不明使用者57" initials="不" lastIdx="1" clrIdx="0"/>
  <p:cmAuthor id="565" name="未知的使用者139" initials="未" lastIdx="1" clrIdx="0"/>
  <p:cmAuthor id="566" name="未知的使用者140" initials="未" lastIdx="1" clrIdx="1"/>
  <p:cmAuthor id="567" name="未知用户320" initials="未" lastIdx="1" clrIdx="1"/>
  <p:cmAuthor id="568" name="FanJQ" initials="F" lastIdx="1" clrIdx="1"/>
  <p:cmAuthor id="569" name="未知用户211" initials="未" lastIdx="8" clrIdx="0"/>
  <p:cmAuthor id="570" name="未知用户212" initials="未" lastIdx="8" clrIdx="0"/>
  <p:cmAuthor id="571" name="未知用户293" initials="未" lastIdx="1" clrIdx="0"/>
  <p:cmAuthor id="572" name="未知用户201" initials="未" lastIdx="8" clrIdx="0"/>
  <p:cmAuthor id="573" name="未知用户161" initials="未" lastIdx="1" clrIdx="0"/>
  <p:cmAuthor id="574" name="未知用户183" initials="未" lastIdx="1" clrIdx="0"/>
  <p:cmAuthor id="575" name="nancy" initials="n" lastIdx="1" clrIdx="0"/>
  <p:cmAuthor id="576" name="未知用户163" initials="未" lastIdx="8" clrIdx="0"/>
  <p:cmAuthor id="577" name="未知的使用者233" initials="未" lastIdx="1" clrIdx="0"/>
  <p:cmAuthor id="578" name="ll z" initials="l" lastIdx="2" clrIdx="0"/>
  <p:cmAuthor id="579" name="未知用户191" initials="未" lastIdx="1" clrIdx="0"/>
  <p:cmAuthor id="580" name="未知用户167" initials="未" lastIdx="1" clrIdx="0"/>
  <p:cmAuthor id="581" name="guanhh" initials="g" lastIdx="3" clrIdx="0"/>
  <p:cmAuthor id="582" name="未知用户169" initials="未" lastIdx="1" clrIdx="0"/>
  <p:cmAuthor id="583" name="未知用户192" initials="未" lastIdx="1" clrIdx="0"/>
  <p:cmAuthor id="584" name="未知用户203" initials="未" lastIdx="1" clrIdx="1"/>
  <p:cmAuthor id="585" name="未知用户175" initials="未" lastIdx="1" clrIdx="0"/>
  <p:cmAuthor id="586" name="未知用户176" initials="未" lastIdx="1" clrIdx="0"/>
  <p:cmAuthor id="587" name="未知用户177" initials="未" lastIdx="2" clrIdx="0"/>
  <p:cmAuthor id="588" name="未知用户184" initials="未" lastIdx="1" clrIdx="1"/>
  <p:cmAuthor id="589" name="未知用户179" initials="未" lastIdx="1" clrIdx="0"/>
  <p:cmAuthor id="590" name="未知用户185" initials="未" lastIdx="1" clrIdx="0"/>
  <p:cmAuthor id="591" name="未知用户181" initials="未" lastIdx="2" clrIdx="0"/>
  <p:cmAuthor id="592" name="ye gusong" initials="y" lastIdx="1" clrIdx="0"/>
  <p:cmAuthor id="593" name="wei muzi" initials="w" lastIdx="1" clrIdx="4"/>
  <p:cmAuthor id="594" name="孙" initials="孙" lastIdx="1" clrIdx="50"/>
  <p:cmAuthor id="595" name="未知用户187" initials="未" lastIdx="10" clrIdx="0"/>
  <p:cmAuthor id="596" name="王嘉偉" initials="王" lastIdx="2" clrIdx="0"/>
  <p:cmAuthor id="597" name="catherine" initials="c" lastIdx="1" clrIdx="1"/>
  <p:cmAuthor id="598" name="未知的使用者88" initials="未" lastIdx="1" clrIdx="0"/>
  <p:cmAuthor id="599" name="未知的使用者89" initials="未" lastIdx="5" clrIdx="0"/>
  <p:cmAuthor id="600" name="未知用户287" initials="未" lastIdx="0" clrIdx="1"/>
  <p:cmAuthor id="601" name="未知用户288" initials="未" lastIdx="1" clrIdx="0"/>
  <p:cmAuthor id="602" name="未知用户289" initials="未" lastIdx="1" clrIdx="0"/>
  <p:cmAuthor id="603" name="未知用户290" initials="未" lastIdx="2" clrIdx="0"/>
  <p:cmAuthor id="604" name="未知用户291" initials="未" lastIdx="8" clrIdx="0"/>
  <p:cmAuthor id="605" name="未知用户292" initials="未" lastIdx="1" clrIdx="0"/>
  <p:cmAuthor id="606" name="未知用户295" initials="未" lastIdx="1" clrIdx="0"/>
  <p:cmAuthor id="607" name="未知用户297" initials="未" lastIdx="1" clrIdx="0"/>
  <p:cmAuthor id="608" name="未知用户310" initials="未" lastIdx="1" clrIdx="0"/>
  <p:cmAuthor id="609" name="未知的使用者202" initials="未" lastIdx="0" clrIdx="1"/>
  <p:cmAuthor id="610" name="未知用户215" initials="未" lastIdx="1" clrIdx="0"/>
  <p:cmAuthor id="611" name="未知用户216" initials="未" lastIdx="1" clrIdx="0"/>
  <p:cmAuthor id="612" name="未知的使用者196" initials="未" lastIdx="1" clrIdx="0"/>
  <p:cmAuthor id="613" name="未知用户243" initials="未" lastIdx="1" clrIdx="0"/>
  <p:cmAuthor id="614" name="未知用户282" initials="未" lastIdx="3" clrIdx="1"/>
  <p:cmAuthor id="615" name="未知用户283" initials="未" lastIdx="1" clrIdx="1"/>
  <p:cmAuthor id="616" name="未知用户213" initials="未" lastIdx="1" clrIdx="0"/>
  <p:cmAuthor id="617" name="未知用户279" initials="未" lastIdx="1" clrIdx="0"/>
  <p:cmAuthor id="618" name="未知用户281" initials="未" lastIdx="1" clrIdx="0"/>
  <p:cmAuthor id="619" name="未知用户284" initials="未" lastIdx="1" clrIdx="0"/>
  <p:cmAuthor id="620" name="Ying Lou" initials="Y" lastIdx="1" clrIdx="187"/>
  <p:cmAuthor id="621" name="未知用户174" initials="未" lastIdx="1" clrIdx="0"/>
  <p:cmAuthor id="622" name="刘佳佳" initials="刘" lastIdx="1" clrIdx="333"/>
  <p:cmAuthor id="623" name="未知用户233" initials="未" lastIdx="11" clrIdx="0"/>
  <p:cmAuthor id="624" name="未知用户234" initials="未" lastIdx="7" clrIdx="1"/>
  <p:cmAuthor id="625" name="未知用户235" initials="未" lastIdx="1" clrIdx="2"/>
  <p:cmAuthor id="626" name="未知用户236" initials="未" lastIdx="1" clrIdx="0"/>
  <p:cmAuthor id="627" name="未知用户237" initials="未" lastIdx="1" clrIdx="0"/>
  <p:cmAuthor id="628" name="未知用户240" initials="未" lastIdx="2" clrIdx="0"/>
  <p:cmAuthor id="629" name="未知用户221" initials="未" lastIdx="43" clrIdx="1"/>
  <p:cmAuthor id="630" name="王 辰斌" initials="王" lastIdx="1" clrIdx="334"/>
  <p:cmAuthor id="631" name="未知用户89" initials="未" lastIdx="1" clrIdx="0"/>
  <p:cmAuthor id="632" name="未知的使用者197" initials="未" lastIdx="8" clrIdx="0"/>
  <p:cmAuthor id="633" name="Carol Kelly" initials="C" lastIdx="1" clrIdx="0"/>
  <p:cmAuthor id="634" name="未知的使用者205" initials="未" lastIdx="0" clrIdx="1"/>
  <p:cmAuthor id="635" name="未知的使用者200" initials="未" lastIdx="1" clrIdx="0"/>
  <p:cmAuthor id="636" name="Unknown User58" initials="U" lastIdx="1" clrIdx="0"/>
  <p:cmAuthor id="637" name="Unknown User55" initials="U" lastIdx="1" clrIdx="1"/>
  <p:cmAuthor id="638" name="未知的使用者195" initials="未" lastIdx="1" clrIdx="1"/>
  <p:cmAuthor id="639" name="Huipeng Cao" initials="H" lastIdx="1" clrIdx="0"/>
  <p:cmAuthor id="640" name="李 雷雨" initials="李" lastIdx="1" clrIdx="0"/>
  <p:cmAuthor id="641" name="91257" initials="9" lastIdx="0" clrIdx="1"/>
  <p:cmAuthor id="642" name="未知用户228" initials="未" lastIdx="1" clrIdx="0"/>
  <p:cmAuthor id="643" name="vicky" initials="v" lastIdx="2" clrIdx="1"/>
  <p:cmAuthor id="644" name="jerrychou" initials="j" lastIdx="1" clrIdx="4"/>
  <p:cmAuthor id="645" name="不明使用者12" initials="不" lastIdx="3" clrIdx="1"/>
  <p:cmAuthor id="646" name="不明使用者1" initials="不" lastIdx="0" clrIdx="0"/>
  <p:cmAuthor id="647" name="不明使用者2" initials="不" lastIdx="2" clrIdx="0"/>
  <p:cmAuthor id="648" name="不明使用者3" initials="不" lastIdx="1" clrIdx="0"/>
  <p:cmAuthor id="649" name="不明使用者4" initials="不" lastIdx="1" clrIdx="0"/>
  <p:cmAuthor id="650" name="不明使用者6" initials="不" lastIdx="1" clrIdx="0"/>
  <p:cmAuthor id="651" name="不明使用者5" initials="不" lastIdx="11" clrIdx="0"/>
  <p:cmAuthor id="652" name="不明使用者7" initials="不" lastIdx="7" clrIdx="1"/>
  <p:cmAuthor id="653" name="不明使用者8" initials="不" lastIdx="43" clrIdx="1"/>
  <p:cmAuthor id="654" name="不明使用者9" initials="不" lastIdx="1" clrIdx="0"/>
  <p:cmAuthor id="655" name="不明使用者10" initials="不" lastIdx="0" clrIdx="0"/>
  <p:cmAuthor id="656" name="不明使用者11" initials="不" lastIdx="1" clrIdx="0"/>
  <p:cmAuthor id="657" name="Carol Wu" initials="C" lastIdx="1" clrIdx="0"/>
  <p:cmAuthor id="658" name="Think" initials="T" lastIdx="6" clrIdx="3"/>
  <p:cmAuthor id="660" name="未知用户304" initials="未" lastIdx="1" clrIdx="0"/>
  <p:cmAuthor id="661" name="win7" initials="w" lastIdx="6" clrIdx="0"/>
  <p:cmAuthor id="662" name="敢 王" initials="敢" lastIdx="1" clrIdx="0"/>
  <p:cmAuthor id="663" name="邓 勇" initials="邓" lastIdx="1" clrIdx="0"/>
  <p:cmAuthor id="664" name="陈城" initials="陈" lastIdx="0" clrIdx="2"/>
  <p:cmAuthor id="665" name="Sharon" initials="S" lastIdx="1" clrIdx="2"/>
  <p:cmAuthor id="666" name="蓝礼健" initials="蓝" lastIdx="1" clrIdx="0"/>
  <p:cmAuthor id="667" name="未知用户311" initials="未" lastIdx="2" clrIdx="0"/>
  <p:cmAuthor id="668" name="未知用户312" initials="未" lastIdx="1" clrIdx="0"/>
  <p:cmAuthor id="669" name="shenbina" initials="s" lastIdx="1" clrIdx="0"/>
  <p:cmAuthor id="670" name="未知用户314" initials="未" lastIdx="1" clrIdx="1"/>
  <p:cmAuthor id="671" name="晓  曲" initials="晓" lastIdx="1" clrIdx="0"/>
  <p:cmAuthor id="674" name="孟连磊" initials="孟" lastIdx="1" clrIdx="0"/>
  <p:cmAuthor id="676" name="未知的使用者177" initials="未" lastIdx="8" clrIdx="0"/>
  <p:cmAuthor id="681" name="winner1 chan" initials="wc" lastIdx="1" clrIdx="334"/>
  <p:cmAuthor id="682" name="未知用户332" initials="未" lastIdx="1" clrIdx="0"/>
  <p:cmAuthor id="683" name="未知用户217" initials="未" lastIdx="1" clrIdx="0"/>
  <p:cmAuthor id="700" name="soling" initials="s" lastIdx="1" clrIdx="2"/>
  <p:cmAuthor id="701" name="李 骁" initials="李" lastIdx="1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745" name="未知用户373" initials="未" lastIdx="8" clrIdx="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  <p:cmAuthor id="821" name="風輕 雲淡" initials="風輕" lastIdx="1" clrIdx="511"/>
  <p:cmAuthor id="659" name="未知用户303" initials="未" lastIdx="5" clrIdx="1"/>
  <p:cmAuthor id="685" name="俊晔 邱" initials="俊" lastIdx="1" clrIdx="87"/>
  <p:cmAuthor id="686" name="annie.gts@outlook.com" initials="a" lastIdx="2" clrIdx="0"/>
  <p:cmAuthor id="687" name="杨 升格" initials="杨" lastIdx="2" clrIdx="0"/>
  <p:cmAuthor id="693" name="lxm" initials="l" lastIdx="1" clrIdx="413"/>
  <p:cmAuthor id="699" name="未知用户277" initials="未" lastIdx="1" clrIdx="1"/>
  <p:cmAuthor id="703" name="未知的使用者96" initials="未" lastIdx="2" clrIdx="0"/>
  <p:cmAuthor id="715" name="未知用户319" initials="未" lastIdx="3" clrIdx="0"/>
  <p:cmAuthor id="347" name="Chun Chung YEH" initials="C" lastIdx="2" clrIdx="0"/>
  <p:cmAuthor id="286" name="不明使用者56" initials="不" lastIdx="1" clrIdx="0"/>
  <p:cmAuthor id="518" name="dscAdmin" initials="d" lastIdx="1" clrIdx="85"/>
  <p:cmAuthor id="547" name="super" initials="s" lastIdx="1" clrIdx="546"/>
  <p:cmAuthor id="673" name="Kathy" initials="K" lastIdx="0" clrIdx="0"/>
  <p:cmAuthor id="690" name="未知用户222" initials="未" lastIdx="1" clrIdx="0"/>
  <p:cmAuthor id="691" name="璇 安" initials="璇" lastIdx="9" clrIdx="85"/>
  <p:cmAuthor id="692" name="未知用户214" initials="未" lastIdx="2" clrIdx="0"/>
  <p:cmAuthor id="694" name="未知用户231" initials="未" lastIdx="1" clrIdx="0"/>
  <p:cmAuthor id="696" name="yesg" initials="y" lastIdx="1" clrIdx="0"/>
  <p:cmAuthor id="702" name="未知用户258" initials="未" lastIdx="8" clrIdx="0"/>
  <p:cmAuthor id="705" name="未知用户261" initials="未" lastIdx="1" clrIdx="0"/>
  <p:cmAuthor id="708" name="未知用户248" initials="未" lastIdx="1" clrIdx="0"/>
  <p:cmAuthor id="709" name="未知用户249" initials="未" lastIdx="1" clrIdx="0"/>
  <p:cmAuthor id="710" name="未知用户285" initials="未" lastIdx="1" clrIdx="1"/>
  <p:cmAuthor id="717" name="未知用户244" initials="未" lastIdx="1" clrIdx="0"/>
  <p:cmAuthor id="761" name="未知用户294" initials="未" lastIdx="8" clrIdx="0"/>
  <p:cmAuthor id="822" name="玲" initials="玲" lastIdx="2" clrIdx="545"/>
  <p:cmAuthor id="532" name="liuchunhua199110" initials="l" lastIdx="3" clrIdx="3"/>
  <p:cmAuthor id="675" name="書緯 洪" initials="書緯" lastIdx="1" clrIdx="188"/>
  <p:cmAuthor id="704" name="未知用户260" initials="未" lastIdx="2" clrIdx="0"/>
  <p:cmAuthor id="707" name="未知用户263" initials="未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150"/>
    <a:srgbClr val="D8D7D7"/>
    <a:srgbClr val="E07A5F"/>
    <a:srgbClr val="E8C547"/>
    <a:srgbClr val="FFF8E5"/>
    <a:srgbClr val="44546A"/>
    <a:srgbClr val="4D5061"/>
    <a:srgbClr val="586C8A"/>
    <a:srgbClr val="2A324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process" loCatId="process" qsTypeId="urn:microsoft.com/office/officeart/2005/8/quickstyle/simple5" qsCatId="simple" csTypeId="urn:microsoft.com/office/officeart/2005/8/colors/accent1_2" csCatId="accent1" phldr="0"/>
      <dgm:spPr/>
    </dgm:pt>
    <dgm:pt modelId="{870E4F47-8CC4-4F59-B4C1-42B5AAA5CEFE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600">
              <a:sym typeface="+mn-ea"/>
            </a:rPr>
            <a:t>登入營運中心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3D1AB2CA-88A4-4E4C-9A8A-508DF0E06639}" cxnId="{B4C758A8-98A2-4623-8F0B-AC9B67B5BDC1}" type="parTrans">
      <dgm:prSet/>
      <dgm:spPr/>
    </dgm:pt>
    <dgm:pt modelId="{856E2728-BF00-49C7-82BA-8F4DCB00940B}" cxnId="{B4C758A8-98A2-4623-8F0B-AC9B67B5BDC1}" type="sibTrans">
      <dgm:prSet/>
      <dgm:spPr/>
    </dgm:pt>
    <dgm:pt modelId="{1AA64000-5F0F-47A8-A435-2AF8D82F28B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400">
              <a:sym typeface="+mn-ea"/>
            </a:rPr>
            <a:t>挑選歷史營運中心</a:t>
          </a:r>
          <a:r>
            <a:rPr lang="zh-TW" sz="1400">
              <a:sym typeface="+mn-ea"/>
            </a:rPr>
            <a:t/>
          </a:r>
          <a:endParaRPr lang="zh-TW" sz="1400">
            <a:sym typeface="+mn-ea"/>
          </a:endParaRPr>
        </a:p>
      </dgm:t>
    </dgm:pt>
    <dgm:pt modelId="{845A32C3-0E8A-4EED-972E-FC6F9A8364F8}" cxnId="{CB11F287-5CAE-49EB-858C-2D57D7E43477}" type="parTrans">
      <dgm:prSet/>
      <dgm:spPr/>
    </dgm:pt>
    <dgm:pt modelId="{C0D86BAE-7711-4781-A574-7BE0EA273229}" cxnId="{CB11F287-5CAE-49EB-858C-2D57D7E43477}" type="sibTrans">
      <dgm:prSet/>
      <dgm:spPr/>
    </dgm:pt>
    <dgm:pt modelId="{07A6FB49-28B8-4F4B-AFED-93558A9FD38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600">
              <a:sym typeface="+mn-ea"/>
            </a:rPr>
            <a:t>首</a:t>
          </a:r>
          <a:r>
            <a:rPr lang="zh-TW" sz="1600">
              <a:sym typeface="+mn-ea"/>
            </a:rPr>
            <a:t>頁正常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E12272E9-8CAC-415C-8114-408356365FBC}" cxnId="{BDFFDE87-145C-42FE-B118-7DECC746B47B}" type="parTrans">
      <dgm:prSet/>
      <dgm:spPr/>
    </dgm:pt>
    <dgm:pt modelId="{4F85320D-50F8-475A-B208-62593FFD8A69}" cxnId="{BDFFDE87-145C-42FE-B118-7DECC746B47B}" type="sibTrans">
      <dgm:prSet/>
      <dgm:spPr/>
    </dgm:pt>
    <dgm:pt modelId="{9C12F5BE-AC2F-4662-8DFA-C79428950CF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600">
              <a:sym typeface="+mn-ea"/>
            </a:rPr>
            <a:t>程式運行正常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E2B7565C-BEBF-47B7-AC71-10023CB96091}" cxnId="{453A728E-3AAE-44CF-9BC9-FA5D18AA34E5}" type="parTrans">
      <dgm:prSet/>
      <dgm:spPr/>
    </dgm:pt>
    <dgm:pt modelId="{BE48B07B-4C6F-4C50-9D7F-CE1D6590BF95}" cxnId="{453A728E-3AAE-44CF-9BC9-FA5D18AA34E5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4EEF6761-6A1C-4546-A990-6EDEB0EA95EC}" type="pres">
      <dgm:prSet presAssocID="{07A6FB49-28B8-4F4B-AFED-93558A9FD38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A8F6335-D44E-4F75-9153-CF97C6FAE9E1}" type="pres">
      <dgm:prSet presAssocID="{4F85320D-50F8-475A-B208-62593FFD8A6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4C758A8-98A2-4623-8F0B-AC9B67B5BDC1}" srcId="{9D527559-FDD8-4274-B634-C7FBCF5BC573}" destId="{870E4F47-8CC4-4F59-B4C1-42B5AAA5CEFE}" srcOrd="0" destOrd="0" parTransId="{3D1AB2CA-88A4-4E4C-9A8A-508DF0E06639}" sibTransId="{856E2728-BF00-49C7-82BA-8F4DCB00940B}"/>
    <dgm:cxn modelId="{CB11F287-5CAE-49EB-858C-2D57D7E43477}" srcId="{9D527559-FDD8-4274-B634-C7FBCF5BC573}" destId="{1AA64000-5F0F-47A8-A435-2AF8D82F28B1}" srcOrd="1" destOrd="0" parTransId="{845A32C3-0E8A-4EED-972E-FC6F9A8364F8}" sibTransId="{C0D86BAE-7711-4781-A574-7BE0EA273229}"/>
    <dgm:cxn modelId="{BDFFDE87-145C-42FE-B118-7DECC746B47B}" srcId="{9D527559-FDD8-4274-B634-C7FBCF5BC573}" destId="{07A6FB49-28B8-4F4B-AFED-93558A9FD386}" srcOrd="2" destOrd="0" parTransId="{E12272E9-8CAC-415C-8114-408356365FBC}" sibTransId="{4F85320D-50F8-475A-B208-62593FFD8A69}"/>
    <dgm:cxn modelId="{453A728E-3AAE-44CF-9BC9-FA5D18AA34E5}" srcId="{9D527559-FDD8-4274-B634-C7FBCF5BC573}" destId="{9C12F5BE-AC2F-4662-8DFA-C79428950CF2}" srcOrd="3" destOrd="0" parTransId="{E2B7565C-BEBF-47B7-AC71-10023CB96091}" sibTransId="{BE48B07B-4C6F-4C50-9D7F-CE1D6590BF95}"/>
    <dgm:cxn modelId="{4BC27373-4842-4744-8225-F5065592E20C}" type="presOf" srcId="{9D527559-FDD8-4274-B634-C7FBCF5BC573}" destId="{60E81CF5-4537-4C2F-8762-598D2E914097}" srcOrd="0" destOrd="0" presId="urn:microsoft.com/office/officeart/2005/8/layout/chevron1"/>
    <dgm:cxn modelId="{F5C8F1A6-9152-4407-B111-ABD001F3CB6F}" type="presParOf" srcId="{60E81CF5-4537-4C2F-8762-598D2E914097}" destId="{67FF3BB9-6612-4697-87EE-EC66312779BE}" srcOrd="0" destOrd="0" presId="urn:microsoft.com/office/officeart/2005/8/layout/chevron1"/>
    <dgm:cxn modelId="{08BA8F94-9C46-4991-AE7C-4AE8837A5D92}" type="presOf" srcId="{870E4F47-8CC4-4F59-B4C1-42B5AAA5CEFE}" destId="{67FF3BB9-6612-4697-87EE-EC66312779BE}" srcOrd="0" destOrd="0" presId="urn:microsoft.com/office/officeart/2005/8/layout/chevron1"/>
    <dgm:cxn modelId="{B2ECB486-1977-44C1-BC4C-BF2908703F12}" type="presParOf" srcId="{60E81CF5-4537-4C2F-8762-598D2E914097}" destId="{E484CEA2-673C-4A85-8A00-8580D721B29A}" srcOrd="1" destOrd="0" presId="urn:microsoft.com/office/officeart/2005/8/layout/chevron1"/>
    <dgm:cxn modelId="{200E2AD4-1083-4582-BCBA-7AAA8407800E}" type="presParOf" srcId="{60E81CF5-4537-4C2F-8762-598D2E914097}" destId="{D3000CD6-B08B-4D3B-8D2A-7F1C26A23961}" srcOrd="2" destOrd="0" presId="urn:microsoft.com/office/officeart/2005/8/layout/chevron1"/>
    <dgm:cxn modelId="{11DE6939-E66B-420F-9B83-7CA7B77E5079}" type="presOf" srcId="{1AA64000-5F0F-47A8-A435-2AF8D82F28B1}" destId="{D3000CD6-B08B-4D3B-8D2A-7F1C26A23961}" srcOrd="0" destOrd="0" presId="urn:microsoft.com/office/officeart/2005/8/layout/chevron1"/>
    <dgm:cxn modelId="{7C89610F-14E0-40C6-A329-2CFCBF47177D}" type="presParOf" srcId="{60E81CF5-4537-4C2F-8762-598D2E914097}" destId="{1773A515-DFFE-41F0-B581-98757CBEC16E}" srcOrd="3" destOrd="0" presId="urn:microsoft.com/office/officeart/2005/8/layout/chevron1"/>
    <dgm:cxn modelId="{152F1F8D-5A4F-4BA3-8340-E1BFEDEBBDD4}" type="presParOf" srcId="{60E81CF5-4537-4C2F-8762-598D2E914097}" destId="{4EEF6761-6A1C-4546-A990-6EDEB0EA95EC}" srcOrd="4" destOrd="0" presId="urn:microsoft.com/office/officeart/2005/8/layout/chevron1"/>
    <dgm:cxn modelId="{DF6CB4FD-0177-4D40-AF20-E4557EFD9DB0}" type="presOf" srcId="{07A6FB49-28B8-4F4B-AFED-93558A9FD386}" destId="{4EEF6761-6A1C-4546-A990-6EDEB0EA95EC}" srcOrd="0" destOrd="0" presId="urn:microsoft.com/office/officeart/2005/8/layout/chevron1"/>
    <dgm:cxn modelId="{23B255A9-A83B-4B1A-9F02-47849CDBE922}" type="presParOf" srcId="{60E81CF5-4537-4C2F-8762-598D2E914097}" destId="{AA8F6335-D44E-4F75-9153-CF97C6FAE9E1}" srcOrd="5" destOrd="0" presId="urn:microsoft.com/office/officeart/2005/8/layout/chevron1"/>
    <dgm:cxn modelId="{3630EBA7-3A7E-46A2-9578-ADB65772AA3D}" type="presParOf" srcId="{60E81CF5-4537-4C2F-8762-598D2E914097}" destId="{74437C11-3810-488A-B265-8C8037793D77}" srcOrd="6" destOrd="0" presId="urn:microsoft.com/office/officeart/2005/8/layout/chevron1"/>
    <dgm:cxn modelId="{0D0A26CE-81C0-483D-84C2-DCFDCC9D33B3}" type="presOf" srcId="{9C12F5BE-AC2F-4662-8DFA-C79428950CF2}" destId="{74437C11-3810-488A-B265-8C8037793D7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141075" cy="1003300"/>
        <a:chOff x="0" y="0"/>
        <a:chExt cx="11141075" cy="1003300"/>
      </a:xfrm>
    </dsp:grpSpPr>
    <dsp:sp modelId="{67FF3BB9-6612-4697-87EE-EC66312779BE}">
      <dsp:nvSpPr>
        <dsp:cNvPr id="3" name="Chevron 2"/>
        <dsp:cNvSpPr/>
      </dsp:nvSpPr>
      <dsp:spPr bwMode="white">
        <a:xfrm>
          <a:off x="0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登入營運中心</a:t>
          </a:r>
          <a:endParaRPr lang="en-US" sz="2000"/>
        </a:p>
      </dsp:txBody>
      <dsp:txXfrm>
        <a:off x="0" y="0"/>
        <a:ext cx="3011101" cy="1003300"/>
      </dsp:txXfrm>
    </dsp:sp>
    <dsp:sp modelId="{D3000CD6-B08B-4D3B-8D2A-7F1C26A23961}">
      <dsp:nvSpPr>
        <dsp:cNvPr id="4" name="Chevron 3"/>
        <dsp:cNvSpPr/>
      </dsp:nvSpPr>
      <dsp:spPr bwMode="white">
        <a:xfrm>
          <a:off x="2709991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挑選歷史營運中心</a:t>
          </a:r>
          <a:endParaRPr lang="en-US" sz="2000"/>
        </a:p>
      </dsp:txBody>
      <dsp:txXfrm>
        <a:off x="2709991" y="0"/>
        <a:ext cx="3011101" cy="1003300"/>
      </dsp:txXfrm>
    </dsp:sp>
    <dsp:sp modelId="{4EEF6761-6A1C-4546-A990-6EDEB0EA95EC}">
      <dsp:nvSpPr>
        <dsp:cNvPr id="6" name="Chevron 5"/>
        <dsp:cNvSpPr/>
      </dsp:nvSpPr>
      <dsp:spPr bwMode="white">
        <a:xfrm>
          <a:off x="5419982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>
              <a:sym typeface="+mn-ea"/>
            </a:rPr>
            <a:t>首</a:t>
          </a:r>
          <a:r>
            <a:rPr lang="zh-TW" sz="2000">
              <a:sym typeface="+mn-ea"/>
            </a:rPr>
            <a:t>頁正常</a:t>
          </a:r>
          <a:endParaRPr lang="zh-TW" sz="2000"/>
        </a:p>
      </dsp:txBody>
      <dsp:txXfrm>
        <a:off x="5419982" y="0"/>
        <a:ext cx="3011101" cy="1003300"/>
      </dsp:txXfrm>
    </dsp:sp>
    <dsp:sp modelId="{74437C11-3810-488A-B265-8C8037793D77}">
      <dsp:nvSpPr>
        <dsp:cNvPr id="5" name="Chevron 4"/>
        <dsp:cNvSpPr/>
      </dsp:nvSpPr>
      <dsp:spPr bwMode="white">
        <a:xfrm>
          <a:off x="8129974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程式運行正常</a:t>
          </a:r>
          <a:endParaRPr lang="en-US" sz="2000"/>
        </a:p>
      </dsp:txBody>
      <dsp:txXfrm>
        <a:off x="8129974" y="0"/>
        <a:ext cx="3011101" cy="1003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工作內容要再做大項目類別</a:t>
            </a:r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1. cd /etc/systemd/system</a:t>
            </a:r>
            <a:endParaRPr lang="zh-TW" altLang="en-US"/>
          </a:p>
          <a:p>
            <a:r>
              <a:rPr lang="zh-TW" altLang="en-US"/>
              <a:t>2. vi gas-topprd.service</a:t>
            </a:r>
            <a:endParaRPr lang="zh-TW" altLang="en-US"/>
          </a:p>
          <a:p>
            <a:r>
              <a:rPr lang="zh-TW" altLang="en-US"/>
              <a:t>3. 加上 LimitSTACK=infinity</a:t>
            </a:r>
            <a:endParaRPr lang="zh-TW" altLang="en-US"/>
          </a:p>
          <a:p>
            <a:r>
              <a:rPr lang="zh-TW" altLang="en-US"/>
              <a:t>调整后需重启 gas service</a:t>
            </a:r>
            <a:endParaRPr lang="zh-TW" altLang="en-US"/>
          </a:p>
          <a:p>
            <a:r>
              <a:rPr lang="zh-TW" altLang="en-US"/>
              <a:t>调整后发现还是有异常闪退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产中测试参数 nproc 调低可以模拟此问题</a:t>
            </a:r>
            <a:endParaRPr lang="zh-TW" altLang="en-US"/>
          </a:p>
          <a:p>
            <a:r>
              <a:rPr lang="zh-TW" altLang="en-US"/>
              <a:t>调整 gas 参数</a:t>
            </a:r>
            <a:endParaRPr lang="zh-TW" altLang="en-US"/>
          </a:p>
          <a:p>
            <a:r>
              <a:rPr lang="zh-TW" altLang="en-US"/>
              <a:t>LimitNPROC=infinity</a:t>
            </a:r>
            <a:endParaRPr lang="zh-TW" altLang="en-US"/>
          </a:p>
          <a:p>
            <a:r>
              <a:rPr lang="zh-TW" altLang="en-US"/>
              <a:t>还是有异常</a:t>
            </a:r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1. defualtmaxtask setting</a:t>
            </a:r>
            <a:endParaRPr lang="zh-TW" altLang="en-US"/>
          </a:p>
          <a:p>
            <a:r>
              <a:rPr lang="zh-TW" altLang="en-US"/>
              <a:t>https://www.ibm.com/docs/zh-tw/db2/11.5?topic=linux-troubleshooting-tasksmax-set-too-low</a:t>
            </a:r>
            <a:endParaRPr lang="zh-TW" altLang="en-US"/>
          </a:p>
          <a:p>
            <a:r>
              <a:rPr lang="zh-TW" altLang="en-US"/>
              <a:t>2.    defualtmaxtask define </a:t>
            </a:r>
            <a:endParaRPr lang="zh-TW" altLang="en-US"/>
          </a:p>
          <a:p>
            <a:r>
              <a:rPr lang="zh-TW" altLang="en-US"/>
              <a:t>https://www.freedesktop.org/software/systemd/man/systemd-system.conf.html</a:t>
            </a:r>
            <a:endParaRPr lang="zh-TW" altLang="en-US"/>
          </a:p>
          <a:p>
            <a:r>
              <a:rPr lang="zh-TW" altLang="en-US"/>
              <a:t>3.    kener_max_pid</a:t>
            </a:r>
            <a:endParaRPr lang="zh-TW" altLang="en-US"/>
          </a:p>
          <a:p>
            <a:r>
              <a:rPr lang="zh-TW" altLang="en-US"/>
              <a:t>https://access.redhat.com/documentation/zh-tw/red_hat_enterprise_linux/7/html/performance_tuning_guide/sect-red_hat_enterprise_linux-performance_tuning_guide-memory-configuration_tools</a:t>
            </a:r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B13F4-C252-499B-AAC2-1CCE7FA7394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5.jpe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jpe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jpeg"/><Relationship Id="rId3" Type="http://schemas.openxmlformats.org/officeDocument/2006/relationships/tags" Target="../tags/tag16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.png"/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fld id="{0DF9AA8B-251C-4E07-A48C-2729B6242D26}" type="datetimeFigureOut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3" descr="G:\0423\簡報公版下載\圖素\4_3jpg\4_3BW_bg.jpg4_3BW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1" y="6413500"/>
            <a:ext cx="1356783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5" descr="數位價值_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G:\0423\簡報公版下載\圖素\4_3jpg\4_3BW_top1.png4_3BW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 descr="G:\0423\簡報公版下載\圖素\4_3jpg\4_3BW_top2.png4_3BW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2" descr="G:\0423\簡報公版下載\圖素\4_3jpg\4_3BW_top2.png4_3BW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-1587"/>
            <a:ext cx="12189883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O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O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O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封面_紅.jpg封面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61" y="1684"/>
            <a:ext cx="12186920" cy="6855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68020" y="1280160"/>
            <a:ext cx="10852151" cy="2473960"/>
          </a:xfrm>
        </p:spPr>
        <p:txBody>
          <a:bodyPr lIns="101600" tIns="38100" rIns="25400" bIns="38100" anchor="ctr" anchorCtr="0">
            <a:noAutofit/>
          </a:bodyPr>
          <a:lstStyle>
            <a:lvl1pPr algn="ctr">
              <a:defRPr sz="4500" b="1" spc="600">
                <a:solidFill>
                  <a:schemeClr val="bg1"/>
                </a:solidFill>
                <a:effectLst/>
              </a:defRPr>
            </a:lvl1pPr>
          </a:lstStyle>
          <a:p>
            <a:r>
              <a:rPr lang="zh-TW" altLang="en-US" dirty="0"/>
              <a:t>按一下以编辑标题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3233145" y="4966951"/>
            <a:ext cx="5760000" cy="396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按一下编辑单位名称</a:t>
            </a:r>
            <a:endParaRPr lang="zh-TW" altLang="en-US" dirty="0"/>
          </a:p>
        </p:txBody>
      </p:sp>
      <p:sp>
        <p:nvSpPr>
          <p:cNvPr id="177" name="文本占位符 2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3233145" y="5956951"/>
            <a:ext cx="5760000" cy="387985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altLang="en-US" sz="20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按一下编辑日期</a:t>
            </a:r>
            <a:endParaRPr lang="zh-TW" altLang="en-US" dirty="0"/>
          </a:p>
        </p:txBody>
      </p:sp>
      <p:sp>
        <p:nvSpPr>
          <p:cNvPr id="180" name="文本占位符 2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3233103" y="5380991"/>
            <a:ext cx="5760085" cy="45974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00" b="0" u="none" strike="noStrike" kern="1200" cap="none" spc="2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按一下编辑简报人</a:t>
            </a:r>
            <a:endParaRPr lang="zh-TW" altLang="en-US" dirty="0"/>
          </a:p>
        </p:txBody>
      </p:sp>
      <p:pic>
        <p:nvPicPr>
          <p:cNvPr id="8" name="圖片 7" descr="D:\工作區\2022工作區\01_40周年\簡報提案\pic\字與slogan\贏在數字價值簡體.png贏在數字價值簡體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  <p:pic>
        <p:nvPicPr>
          <p:cNvPr id="9" name="圖片 8" descr="鼎捷logo反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540000" y="1512000"/>
            <a:ext cx="11160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16_9R_top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居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4" name="圖片 3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4_3R_top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0583" y="-1588"/>
            <a:ext cx="12198349" cy="538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底紋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 hasCustomPrompt="1"/>
          </p:nvPr>
        </p:nvSpPr>
        <p:spPr>
          <a:xfrm>
            <a:off x="539751" y="1511935"/>
            <a:ext cx="11160125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紋_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底紋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白底_雙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40000" y="1613500"/>
            <a:ext cx="5283243" cy="468000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按一下以编辑母片文字样式</a:t>
            </a:r>
            <a:endParaRPr lang="zh-TW" altLang="en-US" dirty="0"/>
          </a:p>
        </p:txBody>
      </p:sp>
      <p:sp>
        <p:nvSpPr>
          <p:cNvPr id="11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40000" y="2141468"/>
            <a:ext cx="5283200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1" y="1613500"/>
            <a:ext cx="5283243" cy="468000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</p:txBody>
      </p:sp>
      <p:sp>
        <p:nvSpPr>
          <p:cNvPr id="13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35751" y="2141468"/>
            <a:ext cx="5283243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40000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D:\工作區\2022工作區\01_40周年\簡報提案\pic\結尾_紅.jpg結尾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" y="837"/>
            <a:ext cx="12188191" cy="6855460"/>
          </a:xfrm>
          <a:prstGeom prst="rect">
            <a:avLst/>
          </a:prstGeom>
        </p:spPr>
      </p:pic>
      <p:sp>
        <p:nvSpPr>
          <p:cNvPr id="9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694731" y="2340000"/>
            <a:ext cx="10800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400" b="1" u="none" strike="noStrike" kern="1200" cap="none" spc="600" normalizeH="0">
                <a:solidFill>
                  <a:schemeClr val="bg1"/>
                </a:solidFill>
                <a:uFillTx/>
                <a:latin typeface="+標題中文字型" charset="0"/>
                <a:ea typeface="+mj-ea"/>
              </a:defRPr>
            </a:lvl1pPr>
          </a:lstStyle>
          <a:p>
            <a:r>
              <a:rPr lang="zh-TW" altLang="en-US" smtClean="0"/>
              <a:t>按一下以编辑母片标题样式</a:t>
            </a:r>
            <a:endParaRPr lang="zh-TW" altLang="en-US" smtClean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694731" y="4013835"/>
            <a:ext cx="10800000" cy="65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smtClean="0"/>
              <a:t>按一下以编辑母片文字样式</a:t>
            </a:r>
            <a:endParaRPr lang="zh-TW" altLang="en-US"/>
          </a:p>
        </p:txBody>
      </p:sp>
      <p:pic>
        <p:nvPicPr>
          <p:cNvPr id="2" name="圖片 1" descr="鼎捷logo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  <p:pic>
        <p:nvPicPr>
          <p:cNvPr id="4" name="圖片 3" descr="D:\工作區\2022工作區\01_40周年\簡報提案\pic\字與slogan\贏在數字價值簡體反白.png贏在數字價值簡體反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1999" cy="1472620"/>
          </a:xfrm>
          <a:custGeom>
            <a:avLst/>
            <a:gdLst>
              <a:gd name="connsiteX0" fmla="*/ 0 w 12146786"/>
              <a:gd name="connsiteY0" fmla="*/ 0 h 1179752"/>
              <a:gd name="connsiteX1" fmla="*/ 12146786 w 12146786"/>
              <a:gd name="connsiteY1" fmla="*/ 0 h 1179752"/>
              <a:gd name="connsiteX2" fmla="*/ 11728387 w 12146786"/>
              <a:gd name="connsiteY2" fmla="*/ 193777 h 1179752"/>
              <a:gd name="connsiteX3" fmla="*/ 6073392 w 12146786"/>
              <a:gd name="connsiteY3" fmla="*/ 1179752 h 1179752"/>
              <a:gd name="connsiteX4" fmla="*/ 418397 w 12146786"/>
              <a:gd name="connsiteY4" fmla="*/ 193777 h 11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6786" h="1179752">
                <a:moveTo>
                  <a:pt x="0" y="0"/>
                </a:moveTo>
                <a:lnTo>
                  <a:pt x="12146786" y="0"/>
                </a:lnTo>
                <a:lnTo>
                  <a:pt x="11728387" y="193777"/>
                </a:lnTo>
                <a:cubicBezTo>
                  <a:pt x="10281148" y="802963"/>
                  <a:pt x="8281805" y="1179752"/>
                  <a:pt x="6073392" y="1179752"/>
                </a:cubicBezTo>
                <a:cubicBezTo>
                  <a:pt x="3864980" y="1179752"/>
                  <a:pt x="1865637" y="802963"/>
                  <a:pt x="418397" y="19377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" y="0"/>
            <a:ext cx="12191999" cy="1588087"/>
          </a:xfrm>
          <a:custGeom>
            <a:avLst/>
            <a:gdLst>
              <a:gd name="connsiteX0" fmla="*/ 0 w 12191999"/>
              <a:gd name="connsiteY0" fmla="*/ 0 h 1588087"/>
              <a:gd name="connsiteX1" fmla="*/ 419954 w 12191999"/>
              <a:gd name="connsiteY1" fmla="*/ 241881 h 1588087"/>
              <a:gd name="connsiteX2" fmla="*/ 6095999 w 12191999"/>
              <a:gd name="connsiteY2" fmla="*/ 1472620 h 1588087"/>
              <a:gd name="connsiteX3" fmla="*/ 11772043 w 12191999"/>
              <a:gd name="connsiteY3" fmla="*/ 241881 h 1588087"/>
              <a:gd name="connsiteX4" fmla="*/ 12191999 w 12191999"/>
              <a:gd name="connsiteY4" fmla="*/ 0 h 1588087"/>
              <a:gd name="connsiteX5" fmla="*/ 11772043 w 12191999"/>
              <a:gd name="connsiteY5" fmla="*/ 260847 h 1588087"/>
              <a:gd name="connsiteX6" fmla="*/ 6095999 w 12191999"/>
              <a:gd name="connsiteY6" fmla="*/ 1588087 h 1588087"/>
              <a:gd name="connsiteX7" fmla="*/ 419954 w 12191999"/>
              <a:gd name="connsiteY7" fmla="*/ 260847 h 158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588087">
                <a:moveTo>
                  <a:pt x="0" y="0"/>
                </a:moveTo>
                <a:lnTo>
                  <a:pt x="419954" y="241881"/>
                </a:lnTo>
                <a:cubicBezTo>
                  <a:pt x="1872581" y="1002295"/>
                  <a:pt x="3879366" y="1472620"/>
                  <a:pt x="6095999" y="1472620"/>
                </a:cubicBezTo>
                <a:cubicBezTo>
                  <a:pt x="8312632" y="1472620"/>
                  <a:pt x="10319417" y="1002295"/>
                  <a:pt x="11772043" y="241881"/>
                </a:cubicBezTo>
                <a:lnTo>
                  <a:pt x="12191999" y="0"/>
                </a:lnTo>
                <a:lnTo>
                  <a:pt x="11772043" y="260847"/>
                </a:lnTo>
                <a:cubicBezTo>
                  <a:pt x="10319417" y="1080884"/>
                  <a:pt x="8312632" y="1588087"/>
                  <a:pt x="6095999" y="1588087"/>
                </a:cubicBezTo>
                <a:cubicBezTo>
                  <a:pt x="3879366" y="1588087"/>
                  <a:pt x="1872581" y="1080884"/>
                  <a:pt x="419954" y="2608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7016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kumimoji="0" lang="zh-CN" altLang="en-US" sz="4800" i="0" u="none" strike="noStrike" kern="1200" cap="none" spc="0" normalizeH="0" baseline="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379056" y="863600"/>
            <a:ext cx="3433887" cy="3364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FontTx/>
              <a:buNone/>
              <a:defRPr lang="zh-CN" altLang="en-US" sz="2000" kern="120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7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1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6" name="矩形 5"/>
          <p:cNvSpPr/>
          <p:nvPr userDrawn="1"/>
        </p:nvSpPr>
        <p:spPr>
          <a:xfrm>
            <a:off x="4641851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7" name="矩形 6"/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0" name="图片占位符 2"/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/>
          <p:cNvSpPr>
            <a:spLocks noGrp="1"/>
          </p:cNvSpPr>
          <p:nvPr userDrawn="1">
            <p:ph type="pic" sz="quarter" idx="12"/>
          </p:nvPr>
        </p:nvSpPr>
        <p:spPr>
          <a:xfrm>
            <a:off x="4641851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1053605" y="248819"/>
            <a:ext cx="895845" cy="632149"/>
            <a:chOff x="5455444" y="233363"/>
            <a:chExt cx="1281113" cy="904009"/>
          </a:xfrm>
        </p:grpSpPr>
        <p:grpSp>
          <p:nvGrpSpPr>
            <p:cNvPr id="3" name="组合 2"/>
            <p:cNvGrpSpPr/>
            <p:nvPr/>
          </p:nvGrpSpPr>
          <p:grpSpPr>
            <a:xfrm>
              <a:off x="5455444" y="233363"/>
              <a:ext cx="1281113" cy="661987"/>
              <a:chOff x="5194301" y="233363"/>
              <a:chExt cx="1281113" cy="661987"/>
            </a:xfrm>
          </p:grpSpPr>
          <p:sp>
            <p:nvSpPr>
              <p:cNvPr id="13" name="Freeform 24"/>
              <p:cNvSpPr/>
              <p:nvPr/>
            </p:nvSpPr>
            <p:spPr bwMode="auto">
              <a:xfrm>
                <a:off x="5964238" y="487363"/>
                <a:ext cx="260350" cy="223837"/>
              </a:xfrm>
              <a:custGeom>
                <a:avLst/>
                <a:gdLst>
                  <a:gd name="T0" fmla="*/ 183 w 204"/>
                  <a:gd name="T1" fmla="*/ 0 h 175"/>
                  <a:gd name="T2" fmla="*/ 191 w 204"/>
                  <a:gd name="T3" fmla="*/ 22 h 175"/>
                  <a:gd name="T4" fmla="*/ 203 w 204"/>
                  <a:gd name="T5" fmla="*/ 114 h 175"/>
                  <a:gd name="T6" fmla="*/ 198 w 204"/>
                  <a:gd name="T7" fmla="*/ 165 h 175"/>
                  <a:gd name="T8" fmla="*/ 196 w 204"/>
                  <a:gd name="T9" fmla="*/ 175 h 175"/>
                  <a:gd name="T10" fmla="*/ 186 w 204"/>
                  <a:gd name="T11" fmla="*/ 169 h 175"/>
                  <a:gd name="T12" fmla="*/ 27 w 204"/>
                  <a:gd name="T13" fmla="*/ 117 h 175"/>
                  <a:gd name="T14" fmla="*/ 0 w 204"/>
                  <a:gd name="T15" fmla="*/ 113 h 175"/>
                  <a:gd name="T16" fmla="*/ 14 w 204"/>
                  <a:gd name="T17" fmla="*/ 96 h 175"/>
                  <a:gd name="T18" fmla="*/ 158 w 204"/>
                  <a:gd name="T19" fmla="*/ 6 h 175"/>
                  <a:gd name="T20" fmla="*/ 183 w 204"/>
                  <a:gd name="T2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175">
                    <a:moveTo>
                      <a:pt x="183" y="0"/>
                    </a:moveTo>
                    <a:cubicBezTo>
                      <a:pt x="191" y="22"/>
                      <a:pt x="191" y="22"/>
                      <a:pt x="191" y="22"/>
                    </a:cubicBezTo>
                    <a:cubicBezTo>
                      <a:pt x="199" y="51"/>
                      <a:pt x="204" y="82"/>
                      <a:pt x="203" y="114"/>
                    </a:cubicBezTo>
                    <a:cubicBezTo>
                      <a:pt x="203" y="132"/>
                      <a:pt x="201" y="149"/>
                      <a:pt x="198" y="165"/>
                    </a:cubicBezTo>
                    <a:cubicBezTo>
                      <a:pt x="196" y="175"/>
                      <a:pt x="196" y="175"/>
                      <a:pt x="196" y="175"/>
                    </a:cubicBezTo>
                    <a:cubicBezTo>
                      <a:pt x="186" y="169"/>
                      <a:pt x="186" y="169"/>
                      <a:pt x="186" y="169"/>
                    </a:cubicBezTo>
                    <a:cubicBezTo>
                      <a:pt x="137" y="145"/>
                      <a:pt x="84" y="127"/>
                      <a:pt x="27" y="11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52" y="54"/>
                      <a:pt x="102" y="22"/>
                      <a:pt x="158" y="6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1F9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5927726" y="273050"/>
                <a:ext cx="250825" cy="255587"/>
              </a:xfrm>
              <a:custGeom>
                <a:avLst/>
                <a:gdLst>
                  <a:gd name="T0" fmla="*/ 52 w 197"/>
                  <a:gd name="T1" fmla="*/ 0 h 200"/>
                  <a:gd name="T2" fmla="*/ 76 w 197"/>
                  <a:gd name="T3" fmla="*/ 12 h 200"/>
                  <a:gd name="T4" fmla="*/ 183 w 197"/>
                  <a:gd name="T5" fmla="*/ 113 h 200"/>
                  <a:gd name="T6" fmla="*/ 197 w 197"/>
                  <a:gd name="T7" fmla="*/ 137 h 200"/>
                  <a:gd name="T8" fmla="*/ 194 w 197"/>
                  <a:gd name="T9" fmla="*/ 139 h 200"/>
                  <a:gd name="T10" fmla="*/ 8 w 197"/>
                  <a:gd name="T11" fmla="*/ 200 h 200"/>
                  <a:gd name="T12" fmla="*/ 0 w 197"/>
                  <a:gd name="T13" fmla="*/ 200 h 200"/>
                  <a:gd name="T14" fmla="*/ 0 w 197"/>
                  <a:gd name="T15" fmla="*/ 196 h 200"/>
                  <a:gd name="T16" fmla="*/ 49 w 197"/>
                  <a:gd name="T17" fmla="*/ 4 h 200"/>
                  <a:gd name="T18" fmla="*/ 52 w 197"/>
                  <a:gd name="T1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200">
                    <a:moveTo>
                      <a:pt x="52" y="0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119" y="37"/>
                      <a:pt x="156" y="71"/>
                      <a:pt x="183" y="113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4" y="139"/>
                      <a:pt x="194" y="139"/>
                      <a:pt x="194" y="139"/>
                    </a:cubicBezTo>
                    <a:cubicBezTo>
                      <a:pt x="139" y="173"/>
                      <a:pt x="76" y="194"/>
                      <a:pt x="8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" y="127"/>
                      <a:pt x="19" y="62"/>
                      <a:pt x="49" y="4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7BB8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5194301" y="649288"/>
                <a:ext cx="1281113" cy="246062"/>
              </a:xfrm>
              <a:custGeom>
                <a:avLst/>
                <a:gdLst>
                  <a:gd name="T0" fmla="*/ 511 w 1008"/>
                  <a:gd name="T1" fmla="*/ 0 h 193"/>
                  <a:gd name="T2" fmla="*/ 944 w 1008"/>
                  <a:gd name="T3" fmla="*/ 147 h 193"/>
                  <a:gd name="T4" fmla="*/ 989 w 1008"/>
                  <a:gd name="T5" fmla="*/ 178 h 193"/>
                  <a:gd name="T6" fmla="*/ 990 w 1008"/>
                  <a:gd name="T7" fmla="*/ 178 h 193"/>
                  <a:gd name="T8" fmla="*/ 995 w 1008"/>
                  <a:gd name="T9" fmla="*/ 181 h 193"/>
                  <a:gd name="T10" fmla="*/ 1007 w 1008"/>
                  <a:gd name="T11" fmla="*/ 192 h 193"/>
                  <a:gd name="T12" fmla="*/ 991 w 1008"/>
                  <a:gd name="T13" fmla="*/ 189 h 193"/>
                  <a:gd name="T14" fmla="*/ 989 w 1008"/>
                  <a:gd name="T15" fmla="*/ 188 h 193"/>
                  <a:gd name="T16" fmla="*/ 989 w 1008"/>
                  <a:gd name="T17" fmla="*/ 188 h 193"/>
                  <a:gd name="T18" fmla="*/ 503 w 1008"/>
                  <a:gd name="T19" fmla="*/ 101 h 193"/>
                  <a:gd name="T20" fmla="*/ 17 w 1008"/>
                  <a:gd name="T21" fmla="*/ 188 h 193"/>
                  <a:gd name="T22" fmla="*/ 17 w 1008"/>
                  <a:gd name="T23" fmla="*/ 188 h 193"/>
                  <a:gd name="T24" fmla="*/ 16 w 1008"/>
                  <a:gd name="T25" fmla="*/ 188 h 193"/>
                  <a:gd name="T26" fmla="*/ 0 w 1008"/>
                  <a:gd name="T27" fmla="*/ 191 h 193"/>
                  <a:gd name="T28" fmla="*/ 3 w 1008"/>
                  <a:gd name="T29" fmla="*/ 188 h 193"/>
                  <a:gd name="T30" fmla="*/ 6 w 1008"/>
                  <a:gd name="T31" fmla="*/ 185 h 193"/>
                  <a:gd name="T32" fmla="*/ 6 w 1008"/>
                  <a:gd name="T33" fmla="*/ 185 h 193"/>
                  <a:gd name="T34" fmla="*/ 62 w 1008"/>
                  <a:gd name="T35" fmla="*/ 147 h 193"/>
                  <a:gd name="T36" fmla="*/ 511 w 1008"/>
                  <a:gd name="T3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8" h="193">
                    <a:moveTo>
                      <a:pt x="511" y="0"/>
                    </a:moveTo>
                    <a:cubicBezTo>
                      <a:pt x="668" y="0"/>
                      <a:pt x="810" y="63"/>
                      <a:pt x="944" y="147"/>
                    </a:cubicBezTo>
                    <a:cubicBezTo>
                      <a:pt x="989" y="178"/>
                      <a:pt x="989" y="178"/>
                      <a:pt x="989" y="178"/>
                    </a:cubicBezTo>
                    <a:cubicBezTo>
                      <a:pt x="990" y="178"/>
                      <a:pt x="990" y="178"/>
                      <a:pt x="990" y="178"/>
                    </a:cubicBezTo>
                    <a:cubicBezTo>
                      <a:pt x="995" y="181"/>
                      <a:pt x="995" y="181"/>
                      <a:pt x="995" y="181"/>
                    </a:cubicBezTo>
                    <a:cubicBezTo>
                      <a:pt x="1003" y="187"/>
                      <a:pt x="1008" y="191"/>
                      <a:pt x="1007" y="192"/>
                    </a:cubicBezTo>
                    <a:cubicBezTo>
                      <a:pt x="1006" y="193"/>
                      <a:pt x="1001" y="192"/>
                      <a:pt x="991" y="189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839" y="132"/>
                      <a:pt x="675" y="101"/>
                      <a:pt x="503" y="101"/>
                    </a:cubicBezTo>
                    <a:cubicBezTo>
                      <a:pt x="330" y="101"/>
                      <a:pt x="166" y="132"/>
                      <a:pt x="17" y="188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6" y="192"/>
                      <a:pt x="1" y="193"/>
                      <a:pt x="0" y="191"/>
                    </a:cubicBezTo>
                    <a:cubicBezTo>
                      <a:pt x="0" y="191"/>
                      <a:pt x="1" y="189"/>
                      <a:pt x="3" y="188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97" y="63"/>
                      <a:pt x="353" y="0"/>
                      <a:pt x="511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5703888" y="233363"/>
                <a:ext cx="255588" cy="257175"/>
              </a:xfrm>
              <a:custGeom>
                <a:avLst/>
                <a:gdLst>
                  <a:gd name="T0" fmla="*/ 0 w 201"/>
                  <a:gd name="T1" fmla="*/ 21 h 201"/>
                  <a:gd name="T2" fmla="*/ 26 w 201"/>
                  <a:gd name="T3" fmla="*/ 13 h 201"/>
                  <a:gd name="T4" fmla="*/ 174 w 201"/>
                  <a:gd name="T5" fmla="*/ 11 h 201"/>
                  <a:gd name="T6" fmla="*/ 201 w 201"/>
                  <a:gd name="T7" fmla="*/ 18 h 201"/>
                  <a:gd name="T8" fmla="*/ 200 w 201"/>
                  <a:gd name="T9" fmla="*/ 22 h 201"/>
                  <a:gd name="T10" fmla="*/ 108 w 201"/>
                  <a:gd name="T11" fmla="*/ 195 h 201"/>
                  <a:gd name="T12" fmla="*/ 102 w 201"/>
                  <a:gd name="T13" fmla="*/ 201 h 201"/>
                  <a:gd name="T14" fmla="*/ 100 w 201"/>
                  <a:gd name="T15" fmla="*/ 198 h 201"/>
                  <a:gd name="T16" fmla="*/ 2 w 201"/>
                  <a:gd name="T17" fmla="*/ 26 h 201"/>
                  <a:gd name="T18" fmla="*/ 0 w 201"/>
                  <a:gd name="T19" fmla="*/ 2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0" y="21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75" y="0"/>
                      <a:pt x="125" y="0"/>
                      <a:pt x="174" y="11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183" y="84"/>
                      <a:pt x="153" y="144"/>
                      <a:pt x="108" y="195"/>
                    </a:cubicBezTo>
                    <a:cubicBezTo>
                      <a:pt x="102" y="201"/>
                      <a:pt x="102" y="201"/>
                      <a:pt x="102" y="201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52" y="147"/>
                      <a:pt x="20" y="88"/>
                      <a:pt x="2" y="26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EDA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 dirty="0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5491163" y="274638"/>
                <a:ext cx="252413" cy="254000"/>
              </a:xfrm>
              <a:custGeom>
                <a:avLst/>
                <a:gdLst>
                  <a:gd name="T0" fmla="*/ 0 w 199"/>
                  <a:gd name="T1" fmla="*/ 141 h 199"/>
                  <a:gd name="T2" fmla="*/ 13 w 199"/>
                  <a:gd name="T3" fmla="*/ 117 h 199"/>
                  <a:gd name="T4" fmla="*/ 118 w 199"/>
                  <a:gd name="T5" fmla="*/ 13 h 199"/>
                  <a:gd name="T6" fmla="*/ 143 w 199"/>
                  <a:gd name="T7" fmla="*/ 0 h 199"/>
                  <a:gd name="T8" fmla="*/ 145 w 199"/>
                  <a:gd name="T9" fmla="*/ 3 h 199"/>
                  <a:gd name="T10" fmla="*/ 199 w 199"/>
                  <a:gd name="T11" fmla="*/ 191 h 199"/>
                  <a:gd name="T12" fmla="*/ 199 w 199"/>
                  <a:gd name="T13" fmla="*/ 199 h 199"/>
                  <a:gd name="T14" fmla="*/ 195 w 199"/>
                  <a:gd name="T15" fmla="*/ 199 h 199"/>
                  <a:gd name="T16" fmla="*/ 5 w 199"/>
                  <a:gd name="T17" fmla="*/ 144 h 199"/>
                  <a:gd name="T18" fmla="*/ 0 w 199"/>
                  <a:gd name="T19" fmla="*/ 14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0" y="141"/>
                    </a:moveTo>
                    <a:cubicBezTo>
                      <a:pt x="13" y="117"/>
                      <a:pt x="13" y="117"/>
                      <a:pt x="13" y="117"/>
                    </a:cubicBezTo>
                    <a:cubicBezTo>
                      <a:pt x="40" y="74"/>
                      <a:pt x="76" y="39"/>
                      <a:pt x="118" y="13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76" y="59"/>
                      <a:pt x="196" y="123"/>
                      <a:pt x="199" y="191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26" y="196"/>
                      <a:pt x="61" y="176"/>
                      <a:pt x="5" y="144"/>
                    </a:cubicBez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D07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5448301" y="488950"/>
                <a:ext cx="258763" cy="222250"/>
              </a:xfrm>
              <a:custGeom>
                <a:avLst/>
                <a:gdLst>
                  <a:gd name="T0" fmla="*/ 20 w 203"/>
                  <a:gd name="T1" fmla="*/ 0 h 174"/>
                  <a:gd name="T2" fmla="*/ 12 w 203"/>
                  <a:gd name="T3" fmla="*/ 21 h 174"/>
                  <a:gd name="T4" fmla="*/ 0 w 203"/>
                  <a:gd name="T5" fmla="*/ 114 h 174"/>
                  <a:gd name="T6" fmla="*/ 5 w 203"/>
                  <a:gd name="T7" fmla="*/ 165 h 174"/>
                  <a:gd name="T8" fmla="*/ 7 w 203"/>
                  <a:gd name="T9" fmla="*/ 174 h 174"/>
                  <a:gd name="T10" fmla="*/ 17 w 203"/>
                  <a:gd name="T11" fmla="*/ 169 h 174"/>
                  <a:gd name="T12" fmla="*/ 176 w 203"/>
                  <a:gd name="T13" fmla="*/ 117 h 174"/>
                  <a:gd name="T14" fmla="*/ 203 w 203"/>
                  <a:gd name="T15" fmla="*/ 113 h 174"/>
                  <a:gd name="T16" fmla="*/ 189 w 203"/>
                  <a:gd name="T17" fmla="*/ 96 h 174"/>
                  <a:gd name="T18" fmla="*/ 45 w 203"/>
                  <a:gd name="T19" fmla="*/ 5 h 174"/>
                  <a:gd name="T20" fmla="*/ 20 w 203"/>
                  <a:gd name="T2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74">
                    <a:moveTo>
                      <a:pt x="20" y="0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4" y="51"/>
                      <a:pt x="0" y="82"/>
                      <a:pt x="0" y="114"/>
                    </a:cubicBezTo>
                    <a:cubicBezTo>
                      <a:pt x="0" y="131"/>
                      <a:pt x="2" y="148"/>
                      <a:pt x="5" y="165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17" y="169"/>
                      <a:pt x="17" y="169"/>
                      <a:pt x="17" y="169"/>
                    </a:cubicBezTo>
                    <a:cubicBezTo>
                      <a:pt x="66" y="144"/>
                      <a:pt x="120" y="126"/>
                      <a:pt x="176" y="117"/>
                    </a:cubicBezTo>
                    <a:cubicBezTo>
                      <a:pt x="203" y="113"/>
                      <a:pt x="203" y="113"/>
                      <a:pt x="203" y="113"/>
                    </a:cubicBezTo>
                    <a:cubicBezTo>
                      <a:pt x="189" y="96"/>
                      <a:pt x="189" y="96"/>
                      <a:pt x="189" y="96"/>
                    </a:cubicBezTo>
                    <a:cubicBezTo>
                      <a:pt x="151" y="54"/>
                      <a:pt x="101" y="22"/>
                      <a:pt x="45" y="5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F23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653485" y="881618"/>
              <a:ext cx="885031" cy="255754"/>
              <a:chOff x="6484938" y="241300"/>
              <a:chExt cx="1598613" cy="461963"/>
            </a:xfrm>
          </p:grpSpPr>
          <p:sp>
            <p:nvSpPr>
              <p:cNvPr id="5" name="Freeform 19"/>
              <p:cNvSpPr/>
              <p:nvPr/>
            </p:nvSpPr>
            <p:spPr bwMode="auto">
              <a:xfrm>
                <a:off x="6484938" y="249238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Freeform 20"/>
              <p:cNvSpPr/>
              <p:nvPr/>
            </p:nvSpPr>
            <p:spPr bwMode="auto">
              <a:xfrm>
                <a:off x="6484938" y="436563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Freeform 21"/>
              <p:cNvSpPr/>
              <p:nvPr/>
            </p:nvSpPr>
            <p:spPr bwMode="auto">
              <a:xfrm>
                <a:off x="6870701" y="455613"/>
                <a:ext cx="358775" cy="247650"/>
              </a:xfrm>
              <a:custGeom>
                <a:avLst/>
                <a:gdLst>
                  <a:gd name="T0" fmla="*/ 227 w 282"/>
                  <a:gd name="T1" fmla="*/ 0 h 194"/>
                  <a:gd name="T2" fmla="*/ 282 w 282"/>
                  <a:gd name="T3" fmla="*/ 0 h 194"/>
                  <a:gd name="T4" fmla="*/ 269 w 282"/>
                  <a:gd name="T5" fmla="*/ 16 h 194"/>
                  <a:gd name="T6" fmla="*/ 257 w 282"/>
                  <a:gd name="T7" fmla="*/ 29 h 194"/>
                  <a:gd name="T8" fmla="*/ 229 w 282"/>
                  <a:gd name="T9" fmla="*/ 51 h 194"/>
                  <a:gd name="T10" fmla="*/ 229 w 282"/>
                  <a:gd name="T11" fmla="*/ 75 h 194"/>
                  <a:gd name="T12" fmla="*/ 222 w 282"/>
                  <a:gd name="T13" fmla="*/ 128 h 194"/>
                  <a:gd name="T14" fmla="*/ 172 w 282"/>
                  <a:gd name="T15" fmla="*/ 182 h 194"/>
                  <a:gd name="T16" fmla="*/ 128 w 282"/>
                  <a:gd name="T17" fmla="*/ 192 h 194"/>
                  <a:gd name="T18" fmla="*/ 64 w 282"/>
                  <a:gd name="T19" fmla="*/ 192 h 194"/>
                  <a:gd name="T20" fmla="*/ 28 w 282"/>
                  <a:gd name="T21" fmla="*/ 182 h 194"/>
                  <a:gd name="T22" fmla="*/ 0 w 282"/>
                  <a:gd name="T23" fmla="*/ 131 h 194"/>
                  <a:gd name="T24" fmla="*/ 38 w 282"/>
                  <a:gd name="T25" fmla="*/ 131 h 194"/>
                  <a:gd name="T26" fmla="*/ 54 w 282"/>
                  <a:gd name="T27" fmla="*/ 154 h 194"/>
                  <a:gd name="T28" fmla="*/ 128 w 282"/>
                  <a:gd name="T29" fmla="*/ 158 h 194"/>
                  <a:gd name="T30" fmla="*/ 180 w 282"/>
                  <a:gd name="T31" fmla="*/ 125 h 194"/>
                  <a:gd name="T32" fmla="*/ 190 w 282"/>
                  <a:gd name="T33" fmla="*/ 72 h 194"/>
                  <a:gd name="T34" fmla="*/ 128 w 282"/>
                  <a:gd name="T35" fmla="*/ 85 h 194"/>
                  <a:gd name="T36" fmla="*/ 128 w 282"/>
                  <a:gd name="T37" fmla="*/ 45 h 194"/>
                  <a:gd name="T38" fmla="*/ 184 w 282"/>
                  <a:gd name="T39" fmla="*/ 31 h 194"/>
                  <a:gd name="T40" fmla="*/ 215 w 282"/>
                  <a:gd name="T41" fmla="*/ 11 h 194"/>
                  <a:gd name="T42" fmla="*/ 227 w 282"/>
                  <a:gd name="T4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2" h="194">
                    <a:moveTo>
                      <a:pt x="227" y="0"/>
                    </a:moveTo>
                    <a:cubicBezTo>
                      <a:pt x="282" y="0"/>
                      <a:pt x="282" y="0"/>
                      <a:pt x="282" y="0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5" y="21"/>
                      <a:pt x="260" y="25"/>
                      <a:pt x="257" y="29"/>
                    </a:cubicBezTo>
                    <a:cubicBezTo>
                      <a:pt x="250" y="34"/>
                      <a:pt x="241" y="42"/>
                      <a:pt x="229" y="51"/>
                    </a:cubicBezTo>
                    <a:cubicBezTo>
                      <a:pt x="229" y="63"/>
                      <a:pt x="229" y="71"/>
                      <a:pt x="229" y="75"/>
                    </a:cubicBezTo>
                    <a:cubicBezTo>
                      <a:pt x="229" y="97"/>
                      <a:pt x="227" y="115"/>
                      <a:pt x="222" y="128"/>
                    </a:cubicBezTo>
                    <a:cubicBezTo>
                      <a:pt x="212" y="153"/>
                      <a:pt x="190" y="174"/>
                      <a:pt x="172" y="182"/>
                    </a:cubicBezTo>
                    <a:cubicBezTo>
                      <a:pt x="160" y="190"/>
                      <a:pt x="138" y="191"/>
                      <a:pt x="128" y="192"/>
                    </a:cubicBezTo>
                    <a:cubicBezTo>
                      <a:pt x="117" y="194"/>
                      <a:pt x="77" y="194"/>
                      <a:pt x="64" y="192"/>
                    </a:cubicBezTo>
                    <a:cubicBezTo>
                      <a:pt x="61" y="191"/>
                      <a:pt x="39" y="189"/>
                      <a:pt x="28" y="182"/>
                    </a:cubicBezTo>
                    <a:cubicBezTo>
                      <a:pt x="13" y="173"/>
                      <a:pt x="1" y="142"/>
                      <a:pt x="0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9"/>
                      <a:pt x="47" y="150"/>
                      <a:pt x="54" y="154"/>
                    </a:cubicBezTo>
                    <a:cubicBezTo>
                      <a:pt x="66" y="162"/>
                      <a:pt x="105" y="161"/>
                      <a:pt x="128" y="158"/>
                    </a:cubicBezTo>
                    <a:cubicBezTo>
                      <a:pt x="150" y="156"/>
                      <a:pt x="171" y="142"/>
                      <a:pt x="180" y="125"/>
                    </a:cubicBezTo>
                    <a:cubicBezTo>
                      <a:pt x="186" y="113"/>
                      <a:pt x="190" y="95"/>
                      <a:pt x="190" y="72"/>
                    </a:cubicBezTo>
                    <a:cubicBezTo>
                      <a:pt x="173" y="78"/>
                      <a:pt x="152" y="82"/>
                      <a:pt x="128" y="85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50" y="43"/>
                      <a:pt x="169" y="38"/>
                      <a:pt x="184" y="31"/>
                    </a:cubicBezTo>
                    <a:cubicBezTo>
                      <a:pt x="193" y="28"/>
                      <a:pt x="203" y="21"/>
                      <a:pt x="215" y="11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Freeform 22"/>
              <p:cNvSpPr/>
              <p:nvPr/>
            </p:nvSpPr>
            <p:spPr bwMode="auto">
              <a:xfrm>
                <a:off x="7335838" y="241300"/>
                <a:ext cx="747713" cy="458787"/>
              </a:xfrm>
              <a:custGeom>
                <a:avLst/>
                <a:gdLst>
                  <a:gd name="T0" fmla="*/ 255 w 588"/>
                  <a:gd name="T1" fmla="*/ 0 h 359"/>
                  <a:gd name="T2" fmla="*/ 527 w 588"/>
                  <a:gd name="T3" fmla="*/ 0 h 359"/>
                  <a:gd name="T4" fmla="*/ 571 w 588"/>
                  <a:gd name="T5" fmla="*/ 14 h 359"/>
                  <a:gd name="T6" fmla="*/ 588 w 588"/>
                  <a:gd name="T7" fmla="*/ 56 h 359"/>
                  <a:gd name="T8" fmla="*/ 588 w 588"/>
                  <a:gd name="T9" fmla="*/ 304 h 359"/>
                  <a:gd name="T10" fmla="*/ 573 w 588"/>
                  <a:gd name="T11" fmla="*/ 342 h 359"/>
                  <a:gd name="T12" fmla="*/ 531 w 588"/>
                  <a:gd name="T13" fmla="*/ 358 h 359"/>
                  <a:gd name="T14" fmla="*/ 497 w 588"/>
                  <a:gd name="T15" fmla="*/ 358 h 359"/>
                  <a:gd name="T16" fmla="*/ 497 w 588"/>
                  <a:gd name="T17" fmla="*/ 359 h 359"/>
                  <a:gd name="T18" fmla="*/ 141 w 588"/>
                  <a:gd name="T19" fmla="*/ 359 h 359"/>
                  <a:gd name="T20" fmla="*/ 141 w 588"/>
                  <a:gd name="T21" fmla="*/ 359 h 359"/>
                  <a:gd name="T22" fmla="*/ 117 w 588"/>
                  <a:gd name="T23" fmla="*/ 359 h 359"/>
                  <a:gd name="T24" fmla="*/ 86 w 588"/>
                  <a:gd name="T25" fmla="*/ 350 h 359"/>
                  <a:gd name="T26" fmla="*/ 75 w 588"/>
                  <a:gd name="T27" fmla="*/ 327 h 359"/>
                  <a:gd name="T28" fmla="*/ 75 w 588"/>
                  <a:gd name="T29" fmla="*/ 304 h 359"/>
                  <a:gd name="T30" fmla="*/ 75 w 588"/>
                  <a:gd name="T31" fmla="*/ 304 h 359"/>
                  <a:gd name="T32" fmla="*/ 75 w 588"/>
                  <a:gd name="T33" fmla="*/ 230 h 359"/>
                  <a:gd name="T34" fmla="*/ 34 w 588"/>
                  <a:gd name="T35" fmla="*/ 202 h 359"/>
                  <a:gd name="T36" fmla="*/ 17 w 588"/>
                  <a:gd name="T37" fmla="*/ 187 h 359"/>
                  <a:gd name="T38" fmla="*/ 0 w 588"/>
                  <a:gd name="T39" fmla="*/ 167 h 359"/>
                  <a:gd name="T40" fmla="*/ 55 w 588"/>
                  <a:gd name="T41" fmla="*/ 167 h 359"/>
                  <a:gd name="T42" fmla="*/ 68 w 588"/>
                  <a:gd name="T43" fmla="*/ 178 h 359"/>
                  <a:gd name="T44" fmla="*/ 103 w 588"/>
                  <a:gd name="T45" fmla="*/ 200 h 359"/>
                  <a:gd name="T46" fmla="*/ 155 w 588"/>
                  <a:gd name="T47" fmla="*/ 212 h 359"/>
                  <a:gd name="T48" fmla="*/ 155 w 588"/>
                  <a:gd name="T49" fmla="*/ 252 h 359"/>
                  <a:gd name="T50" fmla="*/ 114 w 588"/>
                  <a:gd name="T51" fmla="*/ 246 h 359"/>
                  <a:gd name="T52" fmla="*/ 114 w 588"/>
                  <a:gd name="T53" fmla="*/ 303 h 359"/>
                  <a:gd name="T54" fmla="*/ 114 w 588"/>
                  <a:gd name="T55" fmla="*/ 303 h 359"/>
                  <a:gd name="T56" fmla="*/ 115 w 588"/>
                  <a:gd name="T57" fmla="*/ 312 h 359"/>
                  <a:gd name="T58" fmla="*/ 119 w 588"/>
                  <a:gd name="T59" fmla="*/ 320 h 359"/>
                  <a:gd name="T60" fmla="*/ 130 w 588"/>
                  <a:gd name="T61" fmla="*/ 323 h 359"/>
                  <a:gd name="T62" fmla="*/ 138 w 588"/>
                  <a:gd name="T63" fmla="*/ 324 h 359"/>
                  <a:gd name="T64" fmla="*/ 495 w 588"/>
                  <a:gd name="T65" fmla="*/ 324 h 359"/>
                  <a:gd name="T66" fmla="*/ 495 w 588"/>
                  <a:gd name="T67" fmla="*/ 324 h 359"/>
                  <a:gd name="T68" fmla="*/ 525 w 588"/>
                  <a:gd name="T69" fmla="*/ 323 h 359"/>
                  <a:gd name="T70" fmla="*/ 542 w 588"/>
                  <a:gd name="T71" fmla="*/ 314 h 359"/>
                  <a:gd name="T72" fmla="*/ 548 w 588"/>
                  <a:gd name="T73" fmla="*/ 299 h 359"/>
                  <a:gd name="T74" fmla="*/ 548 w 588"/>
                  <a:gd name="T75" fmla="*/ 65 h 359"/>
                  <a:gd name="T76" fmla="*/ 521 w 588"/>
                  <a:gd name="T77" fmla="*/ 39 h 359"/>
                  <a:gd name="T78" fmla="*/ 264 w 588"/>
                  <a:gd name="T79" fmla="*/ 39 h 359"/>
                  <a:gd name="T80" fmla="*/ 237 w 588"/>
                  <a:gd name="T81" fmla="*/ 65 h 359"/>
                  <a:gd name="T82" fmla="*/ 237 w 588"/>
                  <a:gd name="T83" fmla="*/ 300 h 359"/>
                  <a:gd name="T84" fmla="*/ 198 w 588"/>
                  <a:gd name="T85" fmla="*/ 300 h 359"/>
                  <a:gd name="T86" fmla="*/ 198 w 588"/>
                  <a:gd name="T87" fmla="*/ 54 h 359"/>
                  <a:gd name="T88" fmla="*/ 213 w 588"/>
                  <a:gd name="T89" fmla="*/ 15 h 359"/>
                  <a:gd name="T90" fmla="*/ 255 w 588"/>
                  <a:gd name="T9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88" h="359">
                    <a:moveTo>
                      <a:pt x="255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46" y="0"/>
                      <a:pt x="560" y="4"/>
                      <a:pt x="571" y="14"/>
                    </a:cubicBezTo>
                    <a:cubicBezTo>
                      <a:pt x="582" y="24"/>
                      <a:pt x="588" y="38"/>
                      <a:pt x="588" y="56"/>
                    </a:cubicBezTo>
                    <a:cubicBezTo>
                      <a:pt x="588" y="304"/>
                      <a:pt x="588" y="304"/>
                      <a:pt x="588" y="304"/>
                    </a:cubicBezTo>
                    <a:cubicBezTo>
                      <a:pt x="588" y="319"/>
                      <a:pt x="583" y="332"/>
                      <a:pt x="573" y="342"/>
                    </a:cubicBezTo>
                    <a:cubicBezTo>
                      <a:pt x="563" y="353"/>
                      <a:pt x="549" y="358"/>
                      <a:pt x="531" y="358"/>
                    </a:cubicBezTo>
                    <a:cubicBezTo>
                      <a:pt x="497" y="358"/>
                      <a:pt x="497" y="358"/>
                      <a:pt x="497" y="358"/>
                    </a:cubicBezTo>
                    <a:cubicBezTo>
                      <a:pt x="497" y="359"/>
                      <a:pt x="497" y="359"/>
                      <a:pt x="497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17" y="359"/>
                      <a:pt x="117" y="359"/>
                      <a:pt x="117" y="359"/>
                    </a:cubicBezTo>
                    <a:cubicBezTo>
                      <a:pt x="103" y="359"/>
                      <a:pt x="93" y="356"/>
                      <a:pt x="86" y="350"/>
                    </a:cubicBezTo>
                    <a:cubicBezTo>
                      <a:pt x="78" y="343"/>
                      <a:pt x="75" y="336"/>
                      <a:pt x="75" y="327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230"/>
                      <a:pt x="75" y="230"/>
                      <a:pt x="75" y="230"/>
                    </a:cubicBezTo>
                    <a:cubicBezTo>
                      <a:pt x="58" y="221"/>
                      <a:pt x="44" y="212"/>
                      <a:pt x="34" y="202"/>
                    </a:cubicBezTo>
                    <a:cubicBezTo>
                      <a:pt x="29" y="198"/>
                      <a:pt x="23" y="193"/>
                      <a:pt x="17" y="18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68" y="178"/>
                      <a:pt x="68" y="178"/>
                      <a:pt x="68" y="178"/>
                    </a:cubicBezTo>
                    <a:cubicBezTo>
                      <a:pt x="81" y="188"/>
                      <a:pt x="92" y="195"/>
                      <a:pt x="103" y="200"/>
                    </a:cubicBezTo>
                    <a:cubicBezTo>
                      <a:pt x="116" y="205"/>
                      <a:pt x="133" y="209"/>
                      <a:pt x="155" y="212"/>
                    </a:cubicBezTo>
                    <a:cubicBezTo>
                      <a:pt x="155" y="252"/>
                      <a:pt x="155" y="252"/>
                      <a:pt x="155" y="252"/>
                    </a:cubicBezTo>
                    <a:cubicBezTo>
                      <a:pt x="140" y="251"/>
                      <a:pt x="127" y="249"/>
                      <a:pt x="114" y="246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5" y="312"/>
                      <a:pt x="115" y="312"/>
                      <a:pt x="115" y="312"/>
                    </a:cubicBezTo>
                    <a:cubicBezTo>
                      <a:pt x="115" y="315"/>
                      <a:pt x="116" y="318"/>
                      <a:pt x="119" y="320"/>
                    </a:cubicBezTo>
                    <a:cubicBezTo>
                      <a:pt x="121" y="322"/>
                      <a:pt x="125" y="323"/>
                      <a:pt x="130" y="323"/>
                    </a:cubicBezTo>
                    <a:cubicBezTo>
                      <a:pt x="138" y="324"/>
                      <a:pt x="138" y="324"/>
                      <a:pt x="138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508" y="323"/>
                      <a:pt x="514" y="324"/>
                      <a:pt x="525" y="323"/>
                    </a:cubicBezTo>
                    <a:cubicBezTo>
                      <a:pt x="531" y="323"/>
                      <a:pt x="539" y="318"/>
                      <a:pt x="542" y="314"/>
                    </a:cubicBezTo>
                    <a:cubicBezTo>
                      <a:pt x="546" y="310"/>
                      <a:pt x="547" y="306"/>
                      <a:pt x="548" y="299"/>
                    </a:cubicBezTo>
                    <a:cubicBezTo>
                      <a:pt x="548" y="221"/>
                      <a:pt x="548" y="143"/>
                      <a:pt x="548" y="65"/>
                    </a:cubicBezTo>
                    <a:cubicBezTo>
                      <a:pt x="548" y="47"/>
                      <a:pt x="539" y="39"/>
                      <a:pt x="521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46" y="39"/>
                      <a:pt x="237" y="47"/>
                      <a:pt x="237" y="65"/>
                    </a:cubicBezTo>
                    <a:cubicBezTo>
                      <a:pt x="237" y="300"/>
                      <a:pt x="237" y="300"/>
                      <a:pt x="237" y="300"/>
                    </a:cubicBezTo>
                    <a:cubicBezTo>
                      <a:pt x="198" y="300"/>
                      <a:pt x="198" y="300"/>
                      <a:pt x="198" y="300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8" y="39"/>
                      <a:pt x="203" y="26"/>
                      <a:pt x="213" y="15"/>
                    </a:cubicBezTo>
                    <a:cubicBezTo>
                      <a:pt x="224" y="5"/>
                      <a:pt x="237" y="0"/>
                      <a:pt x="25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9" name="Freeform 23"/>
              <p:cNvSpPr>
                <a:spLocks noEditPoints="1"/>
              </p:cNvSpPr>
              <p:nvPr/>
            </p:nvSpPr>
            <p:spPr bwMode="auto">
              <a:xfrm>
                <a:off x="7037388" y="241300"/>
                <a:ext cx="495300" cy="214312"/>
              </a:xfrm>
              <a:custGeom>
                <a:avLst/>
                <a:gdLst>
                  <a:gd name="T0" fmla="*/ 213 w 390"/>
                  <a:gd name="T1" fmla="*/ 127 h 167"/>
                  <a:gd name="T2" fmla="*/ 342 w 390"/>
                  <a:gd name="T3" fmla="*/ 127 h 167"/>
                  <a:gd name="T4" fmla="*/ 351 w 390"/>
                  <a:gd name="T5" fmla="*/ 104 h 167"/>
                  <a:gd name="T6" fmla="*/ 39 w 390"/>
                  <a:gd name="T7" fmla="*/ 103 h 167"/>
                  <a:gd name="T8" fmla="*/ 43 w 390"/>
                  <a:gd name="T9" fmla="*/ 127 h 167"/>
                  <a:gd name="T10" fmla="*/ 174 w 390"/>
                  <a:gd name="T11" fmla="*/ 127 h 167"/>
                  <a:gd name="T12" fmla="*/ 39 w 390"/>
                  <a:gd name="T13" fmla="*/ 104 h 167"/>
                  <a:gd name="T14" fmla="*/ 39 w 390"/>
                  <a:gd name="T15" fmla="*/ 103 h 167"/>
                  <a:gd name="T16" fmla="*/ 247 w 390"/>
                  <a:gd name="T17" fmla="*/ 39 h 167"/>
                  <a:gd name="T18" fmla="*/ 213 w 390"/>
                  <a:gd name="T19" fmla="*/ 64 h 167"/>
                  <a:gd name="T20" fmla="*/ 351 w 390"/>
                  <a:gd name="T21" fmla="*/ 51 h 167"/>
                  <a:gd name="T22" fmla="*/ 337 w 390"/>
                  <a:gd name="T23" fmla="*/ 39 h 167"/>
                  <a:gd name="T24" fmla="*/ 326 w 390"/>
                  <a:gd name="T25" fmla="*/ 39 h 167"/>
                  <a:gd name="T26" fmla="*/ 77 w 390"/>
                  <a:gd name="T27" fmla="*/ 39 h 167"/>
                  <a:gd name="T28" fmla="*/ 57 w 390"/>
                  <a:gd name="T29" fmla="*/ 39 h 167"/>
                  <a:gd name="T30" fmla="*/ 39 w 390"/>
                  <a:gd name="T31" fmla="*/ 54 h 167"/>
                  <a:gd name="T32" fmla="*/ 39 w 390"/>
                  <a:gd name="T33" fmla="*/ 64 h 167"/>
                  <a:gd name="T34" fmla="*/ 174 w 390"/>
                  <a:gd name="T35" fmla="*/ 64 h 167"/>
                  <a:gd name="T36" fmla="*/ 144 w 390"/>
                  <a:gd name="T37" fmla="*/ 39 h 167"/>
                  <a:gd name="T38" fmla="*/ 77 w 390"/>
                  <a:gd name="T39" fmla="*/ 39 h 167"/>
                  <a:gd name="T40" fmla="*/ 77 w 390"/>
                  <a:gd name="T41" fmla="*/ 39 h 167"/>
                  <a:gd name="T42" fmla="*/ 77 w 390"/>
                  <a:gd name="T43" fmla="*/ 0 h 167"/>
                  <a:gd name="T44" fmla="*/ 77 w 390"/>
                  <a:gd name="T45" fmla="*/ 4 h 167"/>
                  <a:gd name="T46" fmla="*/ 144 w 390"/>
                  <a:gd name="T47" fmla="*/ 0 h 167"/>
                  <a:gd name="T48" fmla="*/ 247 w 390"/>
                  <a:gd name="T49" fmla="*/ 0 h 167"/>
                  <a:gd name="T50" fmla="*/ 326 w 390"/>
                  <a:gd name="T51" fmla="*/ 0 h 167"/>
                  <a:gd name="T52" fmla="*/ 379 w 390"/>
                  <a:gd name="T53" fmla="*/ 10 h 167"/>
                  <a:gd name="T54" fmla="*/ 390 w 390"/>
                  <a:gd name="T55" fmla="*/ 125 h 167"/>
                  <a:gd name="T56" fmla="*/ 367 w 390"/>
                  <a:gd name="T57" fmla="*/ 165 h 167"/>
                  <a:gd name="T58" fmla="*/ 326 w 390"/>
                  <a:gd name="T59" fmla="*/ 167 h 167"/>
                  <a:gd name="T60" fmla="*/ 247 w 390"/>
                  <a:gd name="T61" fmla="*/ 167 h 167"/>
                  <a:gd name="T62" fmla="*/ 144 w 390"/>
                  <a:gd name="T63" fmla="*/ 167 h 167"/>
                  <a:gd name="T64" fmla="*/ 77 w 390"/>
                  <a:gd name="T65" fmla="*/ 166 h 167"/>
                  <a:gd name="T66" fmla="*/ 77 w 390"/>
                  <a:gd name="T67" fmla="*/ 167 h 167"/>
                  <a:gd name="T68" fmla="*/ 25 w 390"/>
                  <a:gd name="T69" fmla="*/ 165 h 167"/>
                  <a:gd name="T70" fmla="*/ 0 w 390"/>
                  <a:gd name="T71" fmla="*/ 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0" h="167">
                    <a:moveTo>
                      <a:pt x="213" y="104"/>
                    </a:moveTo>
                    <a:cubicBezTo>
                      <a:pt x="213" y="127"/>
                      <a:pt x="213" y="127"/>
                      <a:pt x="213" y="127"/>
                    </a:cubicBezTo>
                    <a:cubicBezTo>
                      <a:pt x="340" y="127"/>
                      <a:pt x="340" y="127"/>
                      <a:pt x="340" y="127"/>
                    </a:cubicBezTo>
                    <a:cubicBezTo>
                      <a:pt x="342" y="127"/>
                      <a:pt x="342" y="127"/>
                      <a:pt x="342" y="127"/>
                    </a:cubicBezTo>
                    <a:cubicBezTo>
                      <a:pt x="348" y="125"/>
                      <a:pt x="351" y="121"/>
                      <a:pt x="351" y="114"/>
                    </a:cubicBezTo>
                    <a:cubicBezTo>
                      <a:pt x="351" y="104"/>
                      <a:pt x="351" y="104"/>
                      <a:pt x="351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lose/>
                    <a:moveTo>
                      <a:pt x="39" y="103"/>
                    </a:move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22"/>
                      <a:pt x="40" y="125"/>
                      <a:pt x="43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174" y="127"/>
                      <a:pt x="174" y="127"/>
                      <a:pt x="174" y="127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lose/>
                    <a:moveTo>
                      <a:pt x="247" y="39"/>
                    </a:moveTo>
                    <a:cubicBezTo>
                      <a:pt x="247" y="39"/>
                      <a:pt x="247" y="39"/>
                      <a:pt x="247" y="39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351" y="64"/>
                      <a:pt x="351" y="64"/>
                      <a:pt x="351" y="64"/>
                    </a:cubicBezTo>
                    <a:cubicBezTo>
                      <a:pt x="351" y="51"/>
                      <a:pt x="351" y="51"/>
                      <a:pt x="351" y="51"/>
                    </a:cubicBezTo>
                    <a:cubicBezTo>
                      <a:pt x="351" y="48"/>
                      <a:pt x="350" y="45"/>
                      <a:pt x="348" y="42"/>
                    </a:cubicBezTo>
                    <a:cubicBezTo>
                      <a:pt x="345" y="40"/>
                      <a:pt x="342" y="39"/>
                      <a:pt x="337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247" y="39"/>
                      <a:pt x="247" y="39"/>
                      <a:pt x="247" y="39"/>
                    </a:cubicBezTo>
                    <a:close/>
                    <a:moveTo>
                      <a:pt x="77" y="39"/>
                    </a:moveTo>
                    <a:cubicBezTo>
                      <a:pt x="77" y="39"/>
                      <a:pt x="77" y="39"/>
                      <a:pt x="7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9" y="39"/>
                      <a:pt x="44" y="40"/>
                      <a:pt x="42" y="42"/>
                    </a:cubicBezTo>
                    <a:cubicBezTo>
                      <a:pt x="40" y="45"/>
                      <a:pt x="39" y="48"/>
                      <a:pt x="39" y="5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lose/>
                    <a:moveTo>
                      <a:pt x="4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3" y="0"/>
                      <a:pt x="373" y="3"/>
                      <a:pt x="379" y="10"/>
                    </a:cubicBezTo>
                    <a:cubicBezTo>
                      <a:pt x="387" y="17"/>
                      <a:pt x="390" y="25"/>
                      <a:pt x="390" y="34"/>
                    </a:cubicBezTo>
                    <a:cubicBezTo>
                      <a:pt x="390" y="125"/>
                      <a:pt x="390" y="125"/>
                      <a:pt x="390" y="125"/>
                    </a:cubicBezTo>
                    <a:cubicBezTo>
                      <a:pt x="390" y="139"/>
                      <a:pt x="387" y="150"/>
                      <a:pt x="379" y="157"/>
                    </a:cubicBezTo>
                    <a:cubicBezTo>
                      <a:pt x="376" y="161"/>
                      <a:pt x="372" y="163"/>
                      <a:pt x="367" y="165"/>
                    </a:cubicBezTo>
                    <a:cubicBezTo>
                      <a:pt x="355" y="167"/>
                      <a:pt x="355" y="167"/>
                      <a:pt x="355" y="167"/>
                    </a:cubicBezTo>
                    <a:cubicBezTo>
                      <a:pt x="326" y="167"/>
                      <a:pt x="326" y="167"/>
                      <a:pt x="326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8" y="160"/>
                      <a:pt x="0" y="149"/>
                      <a:pt x="0" y="13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3"/>
                      <a:pt x="14" y="0"/>
                      <a:pt x="43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0" name="Freeform 30"/>
              <p:cNvSpPr>
                <a:spLocks noEditPoints="1"/>
              </p:cNvSpPr>
              <p:nvPr/>
            </p:nvSpPr>
            <p:spPr bwMode="auto">
              <a:xfrm>
                <a:off x="6484938" y="241300"/>
                <a:ext cx="495300" cy="458787"/>
              </a:xfrm>
              <a:custGeom>
                <a:avLst/>
                <a:gdLst>
                  <a:gd name="T0" fmla="*/ 267 w 390"/>
                  <a:gd name="T1" fmla="*/ 258 h 359"/>
                  <a:gd name="T2" fmla="*/ 341 w 390"/>
                  <a:gd name="T3" fmla="*/ 258 h 359"/>
                  <a:gd name="T4" fmla="*/ 350 w 390"/>
                  <a:gd name="T5" fmla="*/ 235 h 359"/>
                  <a:gd name="T6" fmla="*/ 147 w 390"/>
                  <a:gd name="T7" fmla="*/ 235 h 359"/>
                  <a:gd name="T8" fmla="*/ 152 w 390"/>
                  <a:gd name="T9" fmla="*/ 258 h 359"/>
                  <a:gd name="T10" fmla="*/ 228 w 390"/>
                  <a:gd name="T11" fmla="*/ 258 h 359"/>
                  <a:gd name="T12" fmla="*/ 147 w 390"/>
                  <a:gd name="T13" fmla="*/ 235 h 359"/>
                  <a:gd name="T14" fmla="*/ 301 w 390"/>
                  <a:gd name="T15" fmla="*/ 170 h 359"/>
                  <a:gd name="T16" fmla="*/ 267 w 390"/>
                  <a:gd name="T17" fmla="*/ 195 h 359"/>
                  <a:gd name="T18" fmla="*/ 350 w 390"/>
                  <a:gd name="T19" fmla="*/ 182 h 359"/>
                  <a:gd name="T20" fmla="*/ 336 w 390"/>
                  <a:gd name="T21" fmla="*/ 170 h 359"/>
                  <a:gd name="T22" fmla="*/ 325 w 390"/>
                  <a:gd name="T23" fmla="*/ 170 h 359"/>
                  <a:gd name="T24" fmla="*/ 186 w 390"/>
                  <a:gd name="T25" fmla="*/ 170 h 359"/>
                  <a:gd name="T26" fmla="*/ 166 w 390"/>
                  <a:gd name="T27" fmla="*/ 170 h 359"/>
                  <a:gd name="T28" fmla="*/ 147 w 390"/>
                  <a:gd name="T29" fmla="*/ 185 h 359"/>
                  <a:gd name="T30" fmla="*/ 228 w 390"/>
                  <a:gd name="T31" fmla="*/ 195 h 359"/>
                  <a:gd name="T32" fmla="*/ 198 w 390"/>
                  <a:gd name="T33" fmla="*/ 170 h 359"/>
                  <a:gd name="T34" fmla="*/ 186 w 390"/>
                  <a:gd name="T35" fmla="*/ 170 h 359"/>
                  <a:gd name="T36" fmla="*/ 163 w 390"/>
                  <a:gd name="T37" fmla="*/ 54 h 359"/>
                  <a:gd name="T38" fmla="*/ 147 w 390"/>
                  <a:gd name="T39" fmla="*/ 74 h 359"/>
                  <a:gd name="T40" fmla="*/ 351 w 390"/>
                  <a:gd name="T41" fmla="*/ 65 h 359"/>
                  <a:gd name="T42" fmla="*/ 225 w 390"/>
                  <a:gd name="T43" fmla="*/ 0 h 359"/>
                  <a:gd name="T44" fmla="*/ 265 w 390"/>
                  <a:gd name="T45" fmla="*/ 14 h 359"/>
                  <a:gd name="T46" fmla="*/ 377 w 390"/>
                  <a:gd name="T47" fmla="*/ 25 h 359"/>
                  <a:gd name="T48" fmla="*/ 390 w 390"/>
                  <a:gd name="T49" fmla="*/ 75 h 359"/>
                  <a:gd name="T50" fmla="*/ 269 w 390"/>
                  <a:gd name="T51" fmla="*/ 113 h 359"/>
                  <a:gd name="T52" fmla="*/ 301 w 390"/>
                  <a:gd name="T53" fmla="*/ 131 h 359"/>
                  <a:gd name="T54" fmla="*/ 325 w 390"/>
                  <a:gd name="T55" fmla="*/ 131 h 359"/>
                  <a:gd name="T56" fmla="*/ 353 w 390"/>
                  <a:gd name="T57" fmla="*/ 131 h 359"/>
                  <a:gd name="T58" fmla="*/ 378 w 390"/>
                  <a:gd name="T59" fmla="*/ 141 h 359"/>
                  <a:gd name="T60" fmla="*/ 390 w 390"/>
                  <a:gd name="T61" fmla="*/ 256 h 359"/>
                  <a:gd name="T62" fmla="*/ 367 w 390"/>
                  <a:gd name="T63" fmla="*/ 296 h 359"/>
                  <a:gd name="T64" fmla="*/ 350 w 390"/>
                  <a:gd name="T65" fmla="*/ 298 h 359"/>
                  <a:gd name="T66" fmla="*/ 301 w 390"/>
                  <a:gd name="T67" fmla="*/ 298 h 359"/>
                  <a:gd name="T68" fmla="*/ 198 w 390"/>
                  <a:gd name="T69" fmla="*/ 298 h 359"/>
                  <a:gd name="T70" fmla="*/ 196 w 390"/>
                  <a:gd name="T71" fmla="*/ 298 h 359"/>
                  <a:gd name="T72" fmla="*/ 194 w 390"/>
                  <a:gd name="T73" fmla="*/ 304 h 359"/>
                  <a:gd name="T74" fmla="*/ 170 w 390"/>
                  <a:gd name="T75" fmla="*/ 345 h 359"/>
                  <a:gd name="T76" fmla="*/ 123 w 390"/>
                  <a:gd name="T77" fmla="*/ 359 h 359"/>
                  <a:gd name="T78" fmla="*/ 0 w 390"/>
                  <a:gd name="T79" fmla="*/ 359 h 359"/>
                  <a:gd name="T80" fmla="*/ 123 w 390"/>
                  <a:gd name="T81" fmla="*/ 324 h 359"/>
                  <a:gd name="T82" fmla="*/ 148 w 390"/>
                  <a:gd name="T83" fmla="*/ 302 h 359"/>
                  <a:gd name="T84" fmla="*/ 134 w 390"/>
                  <a:gd name="T85" fmla="*/ 296 h 359"/>
                  <a:gd name="T86" fmla="*/ 108 w 390"/>
                  <a:gd name="T87" fmla="*/ 170 h 359"/>
                  <a:gd name="T88" fmla="*/ 148 w 390"/>
                  <a:gd name="T89" fmla="*/ 131 h 359"/>
                  <a:gd name="T90" fmla="*/ 186 w 390"/>
                  <a:gd name="T91" fmla="*/ 131 h 359"/>
                  <a:gd name="T92" fmla="*/ 198 w 390"/>
                  <a:gd name="T93" fmla="*/ 131 h 359"/>
                  <a:gd name="T94" fmla="*/ 230 w 390"/>
                  <a:gd name="T95" fmla="*/ 113 h 359"/>
                  <a:gd name="T96" fmla="*/ 108 w 390"/>
                  <a:gd name="T97" fmla="*/ 75 h 359"/>
                  <a:gd name="T98" fmla="*/ 108 w 390"/>
                  <a:gd name="T99" fmla="*/ 54 h 359"/>
                  <a:gd name="T100" fmla="*/ 152 w 390"/>
                  <a:gd name="T101" fmla="*/ 14 h 359"/>
                  <a:gd name="T102" fmla="*/ 225 w 390"/>
                  <a:gd name="T10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" h="359">
                    <a:moveTo>
                      <a:pt x="267" y="235"/>
                    </a:moveTo>
                    <a:cubicBezTo>
                      <a:pt x="267" y="258"/>
                      <a:pt x="267" y="258"/>
                      <a:pt x="267" y="258"/>
                    </a:cubicBezTo>
                    <a:cubicBezTo>
                      <a:pt x="339" y="258"/>
                      <a:pt x="339" y="258"/>
                      <a:pt x="339" y="258"/>
                    </a:cubicBezTo>
                    <a:cubicBezTo>
                      <a:pt x="341" y="258"/>
                      <a:pt x="341" y="258"/>
                      <a:pt x="341" y="258"/>
                    </a:cubicBezTo>
                    <a:cubicBezTo>
                      <a:pt x="347" y="257"/>
                      <a:pt x="350" y="252"/>
                      <a:pt x="350" y="245"/>
                    </a:cubicBezTo>
                    <a:cubicBezTo>
                      <a:pt x="350" y="235"/>
                      <a:pt x="350" y="235"/>
                      <a:pt x="350" y="235"/>
                    </a:cubicBezTo>
                    <a:cubicBezTo>
                      <a:pt x="267" y="235"/>
                      <a:pt x="267" y="235"/>
                      <a:pt x="267" y="235"/>
                    </a:cubicBezTo>
                    <a:close/>
                    <a:moveTo>
                      <a:pt x="147" y="235"/>
                    </a:moveTo>
                    <a:cubicBezTo>
                      <a:pt x="147" y="249"/>
                      <a:pt x="147" y="249"/>
                      <a:pt x="147" y="249"/>
                    </a:cubicBezTo>
                    <a:cubicBezTo>
                      <a:pt x="147" y="254"/>
                      <a:pt x="149" y="257"/>
                      <a:pt x="152" y="258"/>
                    </a:cubicBezTo>
                    <a:cubicBezTo>
                      <a:pt x="154" y="258"/>
                      <a:pt x="154" y="258"/>
                      <a:pt x="154" y="258"/>
                    </a:cubicBezTo>
                    <a:cubicBezTo>
                      <a:pt x="228" y="258"/>
                      <a:pt x="228" y="258"/>
                      <a:pt x="228" y="258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147" y="235"/>
                      <a:pt x="147" y="235"/>
                      <a:pt x="147" y="235"/>
                    </a:cubicBezTo>
                    <a:close/>
                    <a:moveTo>
                      <a:pt x="301" y="170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267" y="170"/>
                      <a:pt x="267" y="170"/>
                      <a:pt x="267" y="170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350" y="195"/>
                      <a:pt x="350" y="195"/>
                      <a:pt x="350" y="195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50" y="179"/>
                      <a:pt x="349" y="176"/>
                      <a:pt x="347" y="173"/>
                    </a:cubicBezTo>
                    <a:cubicBezTo>
                      <a:pt x="345" y="171"/>
                      <a:pt x="341" y="170"/>
                      <a:pt x="336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01" y="170"/>
                      <a:pt x="301" y="170"/>
                      <a:pt x="301" y="170"/>
                    </a:cubicBezTo>
                    <a:close/>
                    <a:moveTo>
                      <a:pt x="186" y="170"/>
                    </a:moveTo>
                    <a:cubicBezTo>
                      <a:pt x="186" y="170"/>
                      <a:pt x="186" y="170"/>
                      <a:pt x="186" y="170"/>
                    </a:cubicBezTo>
                    <a:cubicBezTo>
                      <a:pt x="166" y="170"/>
                      <a:pt x="166" y="170"/>
                      <a:pt x="166" y="170"/>
                    </a:cubicBezTo>
                    <a:cubicBezTo>
                      <a:pt x="158" y="170"/>
                      <a:pt x="153" y="171"/>
                      <a:pt x="151" y="173"/>
                    </a:cubicBezTo>
                    <a:cubicBezTo>
                      <a:pt x="149" y="176"/>
                      <a:pt x="147" y="179"/>
                      <a:pt x="147" y="185"/>
                    </a:cubicBezTo>
                    <a:cubicBezTo>
                      <a:pt x="147" y="195"/>
                      <a:pt x="147" y="195"/>
                      <a:pt x="147" y="195"/>
                    </a:cubicBezTo>
                    <a:cubicBezTo>
                      <a:pt x="228" y="195"/>
                      <a:pt x="228" y="195"/>
                      <a:pt x="228" y="195"/>
                    </a:cubicBezTo>
                    <a:cubicBezTo>
                      <a:pt x="228" y="170"/>
                      <a:pt x="228" y="170"/>
                      <a:pt x="22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86" y="170"/>
                      <a:pt x="186" y="170"/>
                      <a:pt x="186" y="170"/>
                    </a:cubicBezTo>
                    <a:close/>
                    <a:moveTo>
                      <a:pt x="332" y="53"/>
                    </a:moveTo>
                    <a:cubicBezTo>
                      <a:pt x="163" y="54"/>
                      <a:pt x="163" y="54"/>
                      <a:pt x="163" y="54"/>
                    </a:cubicBezTo>
                    <a:cubicBezTo>
                      <a:pt x="153" y="54"/>
                      <a:pt x="148" y="58"/>
                      <a:pt x="148" y="66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350" y="74"/>
                      <a:pt x="350" y="74"/>
                      <a:pt x="350" y="74"/>
                    </a:cubicBezTo>
                    <a:cubicBezTo>
                      <a:pt x="351" y="65"/>
                      <a:pt x="351" y="65"/>
                      <a:pt x="351" y="65"/>
                    </a:cubicBezTo>
                    <a:cubicBezTo>
                      <a:pt x="351" y="57"/>
                      <a:pt x="344" y="53"/>
                      <a:pt x="332" y="53"/>
                    </a:cubicBezTo>
                    <a:close/>
                    <a:moveTo>
                      <a:pt x="225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265" y="14"/>
                      <a:pt x="265" y="14"/>
                      <a:pt x="265" y="14"/>
                    </a:cubicBezTo>
                    <a:cubicBezTo>
                      <a:pt x="333" y="14"/>
                      <a:pt x="333" y="14"/>
                      <a:pt x="333" y="14"/>
                    </a:cubicBezTo>
                    <a:cubicBezTo>
                      <a:pt x="355" y="14"/>
                      <a:pt x="369" y="18"/>
                      <a:pt x="377" y="25"/>
                    </a:cubicBezTo>
                    <a:cubicBezTo>
                      <a:pt x="385" y="32"/>
                      <a:pt x="389" y="41"/>
                      <a:pt x="389" y="51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269" y="113"/>
                      <a:pt x="269" y="113"/>
                      <a:pt x="269" y="113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25" y="131"/>
                      <a:pt x="325" y="131"/>
                      <a:pt x="325" y="131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9" y="131"/>
                      <a:pt x="349" y="131"/>
                      <a:pt x="353" y="131"/>
                    </a:cubicBezTo>
                    <a:cubicBezTo>
                      <a:pt x="357" y="131"/>
                      <a:pt x="363" y="132"/>
                      <a:pt x="366" y="133"/>
                    </a:cubicBezTo>
                    <a:cubicBezTo>
                      <a:pt x="369" y="134"/>
                      <a:pt x="375" y="137"/>
                      <a:pt x="378" y="141"/>
                    </a:cubicBezTo>
                    <a:cubicBezTo>
                      <a:pt x="386" y="148"/>
                      <a:pt x="390" y="156"/>
                      <a:pt x="390" y="165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0" y="270"/>
                      <a:pt x="386" y="281"/>
                      <a:pt x="378" y="288"/>
                    </a:cubicBezTo>
                    <a:cubicBezTo>
                      <a:pt x="375" y="292"/>
                      <a:pt x="371" y="294"/>
                      <a:pt x="367" y="296"/>
                    </a:cubicBezTo>
                    <a:cubicBezTo>
                      <a:pt x="354" y="298"/>
                      <a:pt x="354" y="298"/>
                      <a:pt x="354" y="298"/>
                    </a:cubicBezTo>
                    <a:cubicBezTo>
                      <a:pt x="350" y="298"/>
                      <a:pt x="350" y="298"/>
                      <a:pt x="350" y="298"/>
                    </a:cubicBezTo>
                    <a:cubicBezTo>
                      <a:pt x="325" y="298"/>
                      <a:pt x="325" y="298"/>
                      <a:pt x="325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6" y="298"/>
                      <a:pt x="196" y="298"/>
                      <a:pt x="196" y="298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3" y="308"/>
                      <a:pt x="193" y="308"/>
                      <a:pt x="193" y="308"/>
                    </a:cubicBezTo>
                    <a:cubicBezTo>
                      <a:pt x="189" y="321"/>
                      <a:pt x="180" y="336"/>
                      <a:pt x="170" y="345"/>
                    </a:cubicBezTo>
                    <a:cubicBezTo>
                      <a:pt x="161" y="352"/>
                      <a:pt x="150" y="359"/>
                      <a:pt x="128" y="359"/>
                    </a:cubicBezTo>
                    <a:cubicBezTo>
                      <a:pt x="127" y="359"/>
                      <a:pt x="123" y="359"/>
                      <a:pt x="123" y="359"/>
                    </a:cubicBezTo>
                    <a:cubicBezTo>
                      <a:pt x="122" y="359"/>
                      <a:pt x="122" y="359"/>
                      <a:pt x="122" y="359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23" y="324"/>
                      <a:pt x="123" y="324"/>
                      <a:pt x="123" y="324"/>
                    </a:cubicBezTo>
                    <a:cubicBezTo>
                      <a:pt x="123" y="324"/>
                      <a:pt x="127" y="324"/>
                      <a:pt x="130" y="322"/>
                    </a:cubicBezTo>
                    <a:cubicBezTo>
                      <a:pt x="136" y="318"/>
                      <a:pt x="144" y="311"/>
                      <a:pt x="148" y="302"/>
                    </a:cubicBezTo>
                    <a:cubicBezTo>
                      <a:pt x="150" y="298"/>
                      <a:pt x="150" y="298"/>
                      <a:pt x="150" y="298"/>
                    </a:cubicBezTo>
                    <a:cubicBezTo>
                      <a:pt x="134" y="296"/>
                      <a:pt x="134" y="296"/>
                      <a:pt x="134" y="296"/>
                    </a:cubicBezTo>
                    <a:cubicBezTo>
                      <a:pt x="117" y="292"/>
                      <a:pt x="108" y="280"/>
                      <a:pt x="108" y="262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50"/>
                      <a:pt x="117" y="138"/>
                      <a:pt x="133" y="133"/>
                    </a:cubicBezTo>
                    <a:cubicBezTo>
                      <a:pt x="133" y="133"/>
                      <a:pt x="141" y="131"/>
                      <a:pt x="148" y="131"/>
                    </a:cubicBezTo>
                    <a:cubicBezTo>
                      <a:pt x="152" y="131"/>
                      <a:pt x="152" y="131"/>
                      <a:pt x="152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42"/>
                      <a:pt x="112" y="32"/>
                      <a:pt x="120" y="25"/>
                    </a:cubicBezTo>
                    <a:cubicBezTo>
                      <a:pt x="127" y="18"/>
                      <a:pt x="138" y="14"/>
                      <a:pt x="152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0"/>
                      <a:pt x="225" y="0"/>
                      <a:pt x="22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Freeform 31"/>
              <p:cNvSpPr/>
              <p:nvPr/>
            </p:nvSpPr>
            <p:spPr bwMode="auto">
              <a:xfrm>
                <a:off x="7656513" y="325438"/>
                <a:ext cx="166688" cy="300037"/>
              </a:xfrm>
              <a:custGeom>
                <a:avLst/>
                <a:gdLst>
                  <a:gd name="T0" fmla="*/ 0 w 132"/>
                  <a:gd name="T1" fmla="*/ 0 h 235"/>
                  <a:gd name="T2" fmla="*/ 37 w 132"/>
                  <a:gd name="T3" fmla="*/ 0 h 235"/>
                  <a:gd name="T4" fmla="*/ 41 w 132"/>
                  <a:gd name="T5" fmla="*/ 15 h 235"/>
                  <a:gd name="T6" fmla="*/ 41 w 132"/>
                  <a:gd name="T7" fmla="*/ 15 h 235"/>
                  <a:gd name="T8" fmla="*/ 49 w 132"/>
                  <a:gd name="T9" fmla="*/ 43 h 235"/>
                  <a:gd name="T10" fmla="*/ 65 w 132"/>
                  <a:gd name="T11" fmla="*/ 101 h 235"/>
                  <a:gd name="T12" fmla="*/ 90 w 132"/>
                  <a:gd name="T13" fmla="*/ 15 h 235"/>
                  <a:gd name="T14" fmla="*/ 90 w 132"/>
                  <a:gd name="T15" fmla="*/ 15 h 235"/>
                  <a:gd name="T16" fmla="*/ 95 w 132"/>
                  <a:gd name="T17" fmla="*/ 0 h 235"/>
                  <a:gd name="T18" fmla="*/ 132 w 132"/>
                  <a:gd name="T19" fmla="*/ 0 h 235"/>
                  <a:gd name="T20" fmla="*/ 129 w 132"/>
                  <a:gd name="T21" fmla="*/ 10 h 235"/>
                  <a:gd name="T22" fmla="*/ 127 w 132"/>
                  <a:gd name="T23" fmla="*/ 15 h 235"/>
                  <a:gd name="T24" fmla="*/ 128 w 132"/>
                  <a:gd name="T25" fmla="*/ 15 h 235"/>
                  <a:gd name="T26" fmla="*/ 112 w 132"/>
                  <a:gd name="T27" fmla="*/ 72 h 235"/>
                  <a:gd name="T28" fmla="*/ 85 w 132"/>
                  <a:gd name="T29" fmla="*/ 143 h 235"/>
                  <a:gd name="T30" fmla="*/ 127 w 132"/>
                  <a:gd name="T31" fmla="*/ 191 h 235"/>
                  <a:gd name="T32" fmla="*/ 127 w 132"/>
                  <a:gd name="T33" fmla="*/ 235 h 235"/>
                  <a:gd name="T34" fmla="*/ 66 w 132"/>
                  <a:gd name="T35" fmla="*/ 177 h 235"/>
                  <a:gd name="T36" fmla="*/ 38 w 132"/>
                  <a:gd name="T37" fmla="*/ 209 h 235"/>
                  <a:gd name="T38" fmla="*/ 4 w 132"/>
                  <a:gd name="T39" fmla="*/ 235 h 235"/>
                  <a:gd name="T40" fmla="*/ 4 w 132"/>
                  <a:gd name="T41" fmla="*/ 189 h 235"/>
                  <a:gd name="T42" fmla="*/ 46 w 132"/>
                  <a:gd name="T43" fmla="*/ 144 h 235"/>
                  <a:gd name="T44" fmla="*/ 24 w 132"/>
                  <a:gd name="T45" fmla="*/ 86 h 235"/>
                  <a:gd name="T46" fmla="*/ 4 w 132"/>
                  <a:gd name="T47" fmla="*/ 15 h 235"/>
                  <a:gd name="T48" fmla="*/ 4 w 132"/>
                  <a:gd name="T49" fmla="*/ 15 h 235"/>
                  <a:gd name="T50" fmla="*/ 0 w 132"/>
                  <a:gd name="T5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2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5" y="69"/>
                      <a:pt x="61" y="88"/>
                      <a:pt x="65" y="101"/>
                    </a:cubicBezTo>
                    <a:cubicBezTo>
                      <a:pt x="71" y="85"/>
                      <a:pt x="80" y="56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1" y="3"/>
                      <a:pt x="130" y="6"/>
                      <a:pt x="129" y="10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4" y="26"/>
                      <a:pt x="119" y="45"/>
                      <a:pt x="112" y="72"/>
                    </a:cubicBezTo>
                    <a:cubicBezTo>
                      <a:pt x="104" y="100"/>
                      <a:pt x="95" y="124"/>
                      <a:pt x="85" y="143"/>
                    </a:cubicBezTo>
                    <a:cubicBezTo>
                      <a:pt x="97" y="160"/>
                      <a:pt x="111" y="176"/>
                      <a:pt x="127" y="191"/>
                    </a:cubicBezTo>
                    <a:cubicBezTo>
                      <a:pt x="127" y="235"/>
                      <a:pt x="127" y="235"/>
                      <a:pt x="127" y="235"/>
                    </a:cubicBezTo>
                    <a:cubicBezTo>
                      <a:pt x="107" y="223"/>
                      <a:pt x="86" y="203"/>
                      <a:pt x="66" y="177"/>
                    </a:cubicBezTo>
                    <a:cubicBezTo>
                      <a:pt x="56" y="190"/>
                      <a:pt x="47" y="201"/>
                      <a:pt x="38" y="209"/>
                    </a:cubicBezTo>
                    <a:cubicBezTo>
                      <a:pt x="30" y="216"/>
                      <a:pt x="19" y="225"/>
                      <a:pt x="4" y="235"/>
                    </a:cubicBezTo>
                    <a:cubicBezTo>
                      <a:pt x="4" y="189"/>
                      <a:pt x="4" y="189"/>
                      <a:pt x="4" y="189"/>
                    </a:cubicBezTo>
                    <a:cubicBezTo>
                      <a:pt x="23" y="174"/>
                      <a:pt x="37" y="159"/>
                      <a:pt x="46" y="144"/>
                    </a:cubicBezTo>
                    <a:cubicBezTo>
                      <a:pt x="37" y="123"/>
                      <a:pt x="29" y="104"/>
                      <a:pt x="24" y="8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2" name="Freeform 32"/>
              <p:cNvSpPr/>
              <p:nvPr/>
            </p:nvSpPr>
            <p:spPr bwMode="auto">
              <a:xfrm>
                <a:off x="7837488" y="325438"/>
                <a:ext cx="169863" cy="300037"/>
              </a:xfrm>
              <a:custGeom>
                <a:avLst/>
                <a:gdLst>
                  <a:gd name="T0" fmla="*/ 0 w 133"/>
                  <a:gd name="T1" fmla="*/ 0 h 235"/>
                  <a:gd name="T2" fmla="*/ 37 w 133"/>
                  <a:gd name="T3" fmla="*/ 0 h 235"/>
                  <a:gd name="T4" fmla="*/ 42 w 133"/>
                  <a:gd name="T5" fmla="*/ 15 h 235"/>
                  <a:gd name="T6" fmla="*/ 42 w 133"/>
                  <a:gd name="T7" fmla="*/ 15 h 235"/>
                  <a:gd name="T8" fmla="*/ 66 w 133"/>
                  <a:gd name="T9" fmla="*/ 103 h 235"/>
                  <a:gd name="T10" fmla="*/ 80 w 133"/>
                  <a:gd name="T11" fmla="*/ 53 h 235"/>
                  <a:gd name="T12" fmla="*/ 91 w 133"/>
                  <a:gd name="T13" fmla="*/ 15 h 235"/>
                  <a:gd name="T14" fmla="*/ 91 w 133"/>
                  <a:gd name="T15" fmla="*/ 15 h 235"/>
                  <a:gd name="T16" fmla="*/ 95 w 133"/>
                  <a:gd name="T17" fmla="*/ 0 h 235"/>
                  <a:gd name="T18" fmla="*/ 133 w 133"/>
                  <a:gd name="T19" fmla="*/ 0 h 235"/>
                  <a:gd name="T20" fmla="*/ 130 w 133"/>
                  <a:gd name="T21" fmla="*/ 10 h 235"/>
                  <a:gd name="T22" fmla="*/ 128 w 133"/>
                  <a:gd name="T23" fmla="*/ 15 h 235"/>
                  <a:gd name="T24" fmla="*/ 128 w 133"/>
                  <a:gd name="T25" fmla="*/ 15 h 235"/>
                  <a:gd name="T26" fmla="*/ 120 w 133"/>
                  <a:gd name="T27" fmla="*/ 46 h 235"/>
                  <a:gd name="T28" fmla="*/ 113 w 133"/>
                  <a:gd name="T29" fmla="*/ 70 h 235"/>
                  <a:gd name="T30" fmla="*/ 101 w 133"/>
                  <a:gd name="T31" fmla="*/ 107 h 235"/>
                  <a:gd name="T32" fmla="*/ 86 w 133"/>
                  <a:gd name="T33" fmla="*/ 143 h 235"/>
                  <a:gd name="T34" fmla="*/ 105 w 133"/>
                  <a:gd name="T35" fmla="*/ 168 h 235"/>
                  <a:gd name="T36" fmla="*/ 128 w 133"/>
                  <a:gd name="T37" fmla="*/ 190 h 235"/>
                  <a:gd name="T38" fmla="*/ 128 w 133"/>
                  <a:gd name="T39" fmla="*/ 190 h 235"/>
                  <a:gd name="T40" fmla="*/ 128 w 133"/>
                  <a:gd name="T41" fmla="*/ 235 h 235"/>
                  <a:gd name="T42" fmla="*/ 128 w 133"/>
                  <a:gd name="T43" fmla="*/ 235 h 235"/>
                  <a:gd name="T44" fmla="*/ 88 w 133"/>
                  <a:gd name="T45" fmla="*/ 202 h 235"/>
                  <a:gd name="T46" fmla="*/ 66 w 133"/>
                  <a:gd name="T47" fmla="*/ 177 h 235"/>
                  <a:gd name="T48" fmla="*/ 4 w 133"/>
                  <a:gd name="T49" fmla="*/ 235 h 235"/>
                  <a:gd name="T50" fmla="*/ 4 w 133"/>
                  <a:gd name="T51" fmla="*/ 234 h 235"/>
                  <a:gd name="T52" fmla="*/ 4 w 133"/>
                  <a:gd name="T53" fmla="*/ 190 h 235"/>
                  <a:gd name="T54" fmla="*/ 4 w 133"/>
                  <a:gd name="T55" fmla="*/ 190 h 235"/>
                  <a:gd name="T56" fmla="*/ 28 w 133"/>
                  <a:gd name="T57" fmla="*/ 167 h 235"/>
                  <a:gd name="T58" fmla="*/ 46 w 133"/>
                  <a:gd name="T59" fmla="*/ 143 h 235"/>
                  <a:gd name="T60" fmla="*/ 32 w 133"/>
                  <a:gd name="T61" fmla="*/ 108 h 235"/>
                  <a:gd name="T62" fmla="*/ 23 w 133"/>
                  <a:gd name="T63" fmla="*/ 82 h 235"/>
                  <a:gd name="T64" fmla="*/ 21 w 133"/>
                  <a:gd name="T65" fmla="*/ 74 h 235"/>
                  <a:gd name="T66" fmla="*/ 20 w 133"/>
                  <a:gd name="T67" fmla="*/ 71 h 235"/>
                  <a:gd name="T68" fmla="*/ 19 w 133"/>
                  <a:gd name="T69" fmla="*/ 69 h 235"/>
                  <a:gd name="T70" fmla="*/ 18 w 133"/>
                  <a:gd name="T71" fmla="*/ 64 h 235"/>
                  <a:gd name="T72" fmla="*/ 16 w 133"/>
                  <a:gd name="T73" fmla="*/ 56 h 235"/>
                  <a:gd name="T74" fmla="*/ 16 w 133"/>
                  <a:gd name="T75" fmla="*/ 56 h 235"/>
                  <a:gd name="T76" fmla="*/ 15 w 133"/>
                  <a:gd name="T77" fmla="*/ 55 h 235"/>
                  <a:gd name="T78" fmla="*/ 11 w 133"/>
                  <a:gd name="T79" fmla="*/ 37 h 235"/>
                  <a:gd name="T80" fmla="*/ 5 w 133"/>
                  <a:gd name="T81" fmla="*/ 15 h 235"/>
                  <a:gd name="T82" fmla="*/ 4 w 133"/>
                  <a:gd name="T83" fmla="*/ 15 h 235"/>
                  <a:gd name="T84" fmla="*/ 0 w 133"/>
                  <a:gd name="T8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3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9" y="45"/>
                      <a:pt x="57" y="74"/>
                      <a:pt x="66" y="103"/>
                    </a:cubicBezTo>
                    <a:cubicBezTo>
                      <a:pt x="66" y="102"/>
                      <a:pt x="71" y="85"/>
                      <a:pt x="80" y="53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2" y="3"/>
                      <a:pt x="131" y="6"/>
                      <a:pt x="130" y="10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17" y="55"/>
                      <a:pt x="115" y="63"/>
                      <a:pt x="113" y="70"/>
                    </a:cubicBezTo>
                    <a:cubicBezTo>
                      <a:pt x="109" y="82"/>
                      <a:pt x="105" y="94"/>
                      <a:pt x="101" y="107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12" y="175"/>
                      <a:pt x="119" y="183"/>
                      <a:pt x="128" y="190"/>
                    </a:cubicBezTo>
                    <a:cubicBezTo>
                      <a:pt x="128" y="190"/>
                      <a:pt x="128" y="190"/>
                      <a:pt x="128" y="190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15" y="226"/>
                      <a:pt x="101" y="216"/>
                      <a:pt x="88" y="202"/>
                    </a:cubicBezTo>
                    <a:cubicBezTo>
                      <a:pt x="79" y="192"/>
                      <a:pt x="71" y="184"/>
                      <a:pt x="66" y="177"/>
                    </a:cubicBezTo>
                    <a:cubicBezTo>
                      <a:pt x="48" y="201"/>
                      <a:pt x="27" y="220"/>
                      <a:pt x="4" y="235"/>
                    </a:cubicBezTo>
                    <a:cubicBezTo>
                      <a:pt x="4" y="234"/>
                      <a:pt x="4" y="234"/>
                      <a:pt x="4" y="234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3" y="182"/>
                      <a:pt x="21" y="175"/>
                      <a:pt x="28" y="167"/>
                    </a:cubicBezTo>
                    <a:cubicBezTo>
                      <a:pt x="46" y="143"/>
                      <a:pt x="46" y="143"/>
                      <a:pt x="46" y="143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8" y="98"/>
                      <a:pt x="25" y="89"/>
                      <a:pt x="23" y="82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290672" y="246724"/>
            <a:ext cx="585133" cy="636336"/>
            <a:chOff x="9926228" y="-2346339"/>
            <a:chExt cx="3317091" cy="3607360"/>
          </a:xfrm>
          <a:solidFill>
            <a:schemeClr val="accent2"/>
          </a:solidFill>
        </p:grpSpPr>
        <p:sp>
          <p:nvSpPr>
            <p:cNvPr id="20" name="任意多边形 19"/>
            <p:cNvSpPr/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直接连接符 22"/>
          <p:cNvCxnSpPr/>
          <p:nvPr userDrawn="1"/>
        </p:nvCxnSpPr>
        <p:spPr>
          <a:xfrm>
            <a:off x="1015505" y="83533"/>
            <a:ext cx="0" cy="8214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0" y="6534513"/>
            <a:ext cx="12192000" cy="323487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-12700" y="6130631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3938259" y="108253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7"/>
            <a:ext cx="2028627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7"/>
            <a:ext cx="3098800" cy="707887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1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rgbClr val="A4031F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1"/>
            <a:ext cx="2031325" cy="1537515"/>
            <a:chOff x="5560165" y="517"/>
            <a:chExt cx="2031325" cy="1537514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11680" cy="1198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en-US" altLang="zh-CN" sz="1600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9279" y="1779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矩形 11"/>
          <p:cNvSpPr/>
          <p:nvPr userDrawn="1"/>
        </p:nvSpPr>
        <p:spPr>
          <a:xfrm>
            <a:off x="6479279" y="3055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3" name="矩形 12"/>
          <p:cNvSpPr/>
          <p:nvPr userDrawn="1"/>
        </p:nvSpPr>
        <p:spPr>
          <a:xfrm>
            <a:off x="6479279" y="39006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4" name="矩形 13"/>
          <p:cNvSpPr/>
          <p:nvPr userDrawn="1"/>
        </p:nvSpPr>
        <p:spPr>
          <a:xfrm>
            <a:off x="6479279" y="468615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84901" y="1693864"/>
            <a:ext cx="809619" cy="809619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51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01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669661" y="2971703"/>
            <a:ext cx="809619" cy="809619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51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02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83706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311490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960941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/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474771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4_3R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262467" y="6384925"/>
            <a:ext cx="1071033" cy="365125"/>
          </a:xfrm>
        </p:spPr>
        <p:txBody>
          <a:bodyPr/>
          <a:lstStyle>
            <a:lvl1pPr defTabSz="457200" eaLnBrk="1" fontAlgn="auto" hangingPunct="1">
              <a:spcBef>
                <a:spcPts val="0"/>
              </a:spcBef>
              <a:spcAft>
                <a:spcPts val="0"/>
              </a:spcAft>
              <a:defRPr noProof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BF54F07E-AC70-409E-BB3D-CFDAC41D8C0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圖片 3" descr="16_9R_top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菱形 3"/>
          <p:cNvSpPr/>
          <p:nvPr/>
        </p:nvSpPr>
        <p:spPr>
          <a:xfrm>
            <a:off x="608013" y="648231"/>
            <a:ext cx="320675" cy="320675"/>
          </a:xfrm>
          <a:prstGeom prst="diamond">
            <a:avLst/>
          </a:prstGeom>
          <a:solidFill>
            <a:srgbClr val="C8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60413" y="648231"/>
            <a:ext cx="320675" cy="320675"/>
          </a:xfrm>
          <a:prstGeom prst="diamond">
            <a:avLst/>
          </a:prstGeom>
          <a:solidFill>
            <a:srgbClr val="E5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33055" y="476672"/>
            <a:ext cx="10515600" cy="679952"/>
          </a:xfrm>
          <a:prstGeom prst="rect">
            <a:avLst/>
          </a:prstGeom>
        </p:spPr>
        <p:txBody>
          <a:bodyPr anchor="ctr"/>
          <a:lstStyle>
            <a:lvl1pPr algn="l">
              <a:defRPr sz="2665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圖片 18" descr="雪地上&#10;&#10;描述已自动生成"/>
            <p:cNvPicPr>
              <a:picLocks noChangeAspect="1"/>
            </p:cNvPicPr>
            <p:nvPr/>
          </p:nvPicPr>
          <p:blipFill rotWithShape="1">
            <a:blip r:embed="rId2" cstate="email">
              <a:alphaModFix amt="5000"/>
            </a:blip>
            <a:srcRect/>
            <a:stretch>
              <a:fillRect/>
            </a:stretch>
          </p:blipFill>
          <p:spPr>
            <a:xfrm rot="10800000">
              <a:off x="0" y="0"/>
              <a:ext cx="12192000" cy="6857998"/>
            </a:xfrm>
            <a:prstGeom prst="rect">
              <a:avLst/>
            </a:prstGeom>
          </p:spPr>
        </p:pic>
        <p:grpSp>
          <p:nvGrpSpPr>
            <p:cNvPr id="29" name="群組 28"/>
            <p:cNvGrpSpPr/>
            <p:nvPr userDrawn="1"/>
          </p:nvGrpSpPr>
          <p:grpSpPr>
            <a:xfrm>
              <a:off x="6699905" y="602111"/>
              <a:ext cx="4833283" cy="5693481"/>
              <a:chOff x="6699905" y="602111"/>
              <a:chExt cx="4833283" cy="5693481"/>
            </a:xfrm>
          </p:grpSpPr>
          <p:sp>
            <p:nvSpPr>
              <p:cNvPr id="30" name="橢圓 29"/>
              <p:cNvSpPr/>
              <p:nvPr/>
            </p:nvSpPr>
            <p:spPr>
              <a:xfrm rot="7295238">
                <a:off x="6862331" y="3871611"/>
                <a:ext cx="2095200" cy="20958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1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130000" r="50000" b="-30000"/>
                </a:path>
                <a:tileRect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手繪多邊形 30"/>
              <p:cNvSpPr/>
              <p:nvPr/>
            </p:nvSpPr>
            <p:spPr>
              <a:xfrm rot="5400000">
                <a:off x="6722894" y="3073401"/>
                <a:ext cx="955507" cy="1001486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2"/>
                    </a:gs>
                    <a:gs pos="100000">
                      <a:schemeClr val="accent3">
                        <a:alpha val="11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手繪多邊形 31"/>
              <p:cNvSpPr/>
              <p:nvPr/>
            </p:nvSpPr>
            <p:spPr>
              <a:xfrm rot="5400000">
                <a:off x="7030271" y="1085030"/>
                <a:ext cx="1683622" cy="1764638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手繪多邊形 32"/>
              <p:cNvSpPr/>
              <p:nvPr/>
            </p:nvSpPr>
            <p:spPr>
              <a:xfrm>
                <a:off x="8408086" y="3015047"/>
                <a:ext cx="3125102" cy="3280545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18000">
                    <a:schemeClr val="accent3"/>
                  </a:gs>
                </a:gsLst>
                <a:lin ang="420000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 rot="7017094">
                <a:off x="9149572" y="647369"/>
                <a:ext cx="2428874" cy="233835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90000"/>
                    </a:schemeClr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151630"/>
            <a:ext cx="12192000" cy="27286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55000"/>
                </a:schemeClr>
              </a:gs>
            </a:gsLst>
            <a:lin ang="5400000" scaled="0"/>
          </a:gradFill>
          <a:ln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861982" y="0"/>
            <a:ext cx="733001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群組 9"/>
          <p:cNvGrpSpPr/>
          <p:nvPr userDrawn="1"/>
        </p:nvGrpSpPr>
        <p:grpSpPr>
          <a:xfrm>
            <a:off x="850131" y="1833335"/>
            <a:ext cx="3994766" cy="4403952"/>
            <a:chOff x="850131" y="1833335"/>
            <a:chExt cx="3994766" cy="4403952"/>
          </a:xfrm>
        </p:grpSpPr>
        <p:sp>
          <p:nvSpPr>
            <p:cNvPr id="4" name="橢圓 3"/>
            <p:cNvSpPr/>
            <p:nvPr/>
          </p:nvSpPr>
          <p:spPr>
            <a:xfrm rot="10800000">
              <a:off x="850131" y="4252025"/>
              <a:ext cx="1263600" cy="1264633"/>
            </a:xfrm>
            <a:prstGeom prst="ellipse">
              <a:avLst/>
            </a:prstGeom>
            <a:gradFill>
              <a:gsLst>
                <a:gs pos="5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 w="19050"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" name="手繪多邊形 4"/>
            <p:cNvSpPr/>
            <p:nvPr/>
          </p:nvSpPr>
          <p:spPr>
            <a:xfrm rot="10800000">
              <a:off x="2896782" y="4210462"/>
              <a:ext cx="1933773" cy="2026825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9525"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6" name="手繪多邊形 5"/>
            <p:cNvSpPr/>
            <p:nvPr/>
          </p:nvSpPr>
          <p:spPr>
            <a:xfrm rot="5400000">
              <a:off x="950821" y="2451195"/>
              <a:ext cx="985922" cy="103336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28575">
              <a:solidFill>
                <a:schemeClr val="accent4"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" name="手繪多邊形 7"/>
            <p:cNvSpPr/>
            <p:nvPr/>
          </p:nvSpPr>
          <p:spPr>
            <a:xfrm rot="10800000">
              <a:off x="2621129" y="1833335"/>
              <a:ext cx="2223768" cy="233077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gradFill>
              <a:gsLst>
                <a:gs pos="5000">
                  <a:schemeClr val="accent1"/>
                </a:gs>
                <a:gs pos="70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3175"/>
            <a:ext cx="12181840" cy="6858000"/>
          </a:xfrm>
          <a:prstGeom prst="rect">
            <a:avLst/>
          </a:prstGeom>
        </p:spPr>
      </p:pic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4470400"/>
          </a:xfrm>
          <a:prstGeom prst="rect">
            <a:avLst/>
          </a:prstGeom>
          <a:gradFill flip="none" rotWithShape="1">
            <a:gsLst>
              <a:gs pos="99000">
                <a:schemeClr val="accent2">
                  <a:alpha val="79000"/>
                </a:schemeClr>
              </a:gs>
              <a:gs pos="57000">
                <a:schemeClr val="accent2">
                  <a:alpha val="90000"/>
                </a:schemeClr>
              </a:gs>
              <a:gs pos="21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手繪多邊形 2"/>
          <p:cNvSpPr/>
          <p:nvPr userDrawn="1"/>
        </p:nvSpPr>
        <p:spPr>
          <a:xfrm rot="2646569">
            <a:off x="9993100" y="5326267"/>
            <a:ext cx="445597" cy="467039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手繪多邊形 3"/>
          <p:cNvSpPr/>
          <p:nvPr userDrawn="1"/>
        </p:nvSpPr>
        <p:spPr>
          <a:xfrm rot="19516428">
            <a:off x="1327706" y="5052838"/>
            <a:ext cx="955507" cy="1001486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21000"/>
                </a:schemeClr>
              </a:gs>
              <a:gs pos="100000">
                <a:schemeClr val="accent1"/>
              </a:gs>
            </a:gsLst>
            <a:lin ang="144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手繪多邊形 5"/>
          <p:cNvSpPr/>
          <p:nvPr userDrawn="1"/>
        </p:nvSpPr>
        <p:spPr>
          <a:xfrm rot="2507760">
            <a:off x="7525266" y="4798419"/>
            <a:ext cx="990257" cy="1039513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46000">
                <a:schemeClr val="accent3"/>
              </a:gs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橢圓 6"/>
          <p:cNvSpPr/>
          <p:nvPr userDrawn="1"/>
        </p:nvSpPr>
        <p:spPr>
          <a:xfrm rot="1733963">
            <a:off x="6977657" y="5856871"/>
            <a:ext cx="432661" cy="45418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22225"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橢圓 8"/>
          <p:cNvSpPr/>
          <p:nvPr userDrawn="1"/>
        </p:nvSpPr>
        <p:spPr>
          <a:xfrm rot="4684847">
            <a:off x="3731160" y="4938740"/>
            <a:ext cx="1039610" cy="100086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alpha val="4000"/>
                </a:schemeClr>
              </a:gs>
            </a:gsLst>
            <a:lin ang="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手繪多邊形 9"/>
          <p:cNvSpPr/>
          <p:nvPr userDrawn="1"/>
        </p:nvSpPr>
        <p:spPr>
          <a:xfrm rot="2646569">
            <a:off x="5186338" y="5815769"/>
            <a:ext cx="713968" cy="709800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手繪多邊形 7"/>
          <p:cNvSpPr/>
          <p:nvPr userDrawn="1"/>
        </p:nvSpPr>
        <p:spPr>
          <a:xfrm flipH="1">
            <a:off x="0" y="6355758"/>
            <a:ext cx="12192000" cy="502242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965811" y="437134"/>
            <a:ext cx="3524546" cy="431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32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5" descr="4_3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4" descr="4_3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5" descr="4_3R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4" Type="http://schemas.openxmlformats.org/officeDocument/2006/relationships/theme" Target="../theme/theme8.xml"/><Relationship Id="rId23" Type="http://schemas.openxmlformats.org/officeDocument/2006/relationships/image" Target="../media/image45.png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B淺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1" y="2622551"/>
            <a:ext cx="6275916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 descr="R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1" y="2520951"/>
            <a:ext cx="6671733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淺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833" y="25654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:\0423\簡報公版下載\圖素\4_3jpg\BW_bg.pngBW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1" y="2640013"/>
            <a:ext cx="6275916" cy="42989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G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33" y="26035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O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34" y="2584451"/>
            <a:ext cx="6275917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1" y="2511426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>
          <a:xfrm>
            <a:off x="539751" y="720091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TW" altLang="en-US" smtClean="0"/>
              <a:t>按一下以编辑母片标题样式</a:t>
            </a:r>
            <a:endParaRPr lang="zh-TW" altLang="en-US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>
          <a:xfrm>
            <a:off x="540000" y="15120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9415780" y="649588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1026" name="圖片 1" descr="R_bg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6699251" y="1926167"/>
            <a:ext cx="5486400" cy="503131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200" normalizeH="0">
          <a:solidFill>
            <a:srgbClr val="D53B43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tabLst>
          <a:tab pos="1609725" algn="l"/>
        </a:tabLst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audio" Target="../media/audio6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2.xml"/><Relationship Id="rId10" Type="http://schemas.openxmlformats.org/officeDocument/2006/relationships/image" Target="../media/image54.png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2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.svg"/><Relationship Id="rId7" Type="http://schemas.openxmlformats.org/officeDocument/2006/relationships/image" Target="../media/image52.png"/><Relationship Id="rId6" Type="http://schemas.openxmlformats.org/officeDocument/2006/relationships/image" Target="../media/image3.svg"/><Relationship Id="rId5" Type="http://schemas.openxmlformats.org/officeDocument/2006/relationships/image" Target="../media/image51.png"/><Relationship Id="rId4" Type="http://schemas.openxmlformats.org/officeDocument/2006/relationships/image" Target="../media/image2.svg"/><Relationship Id="rId3" Type="http://schemas.openxmlformats.org/officeDocument/2006/relationships/image" Target="../media/image50.png"/><Relationship Id="rId2" Type="http://schemas.openxmlformats.org/officeDocument/2006/relationships/image" Target="../media/image1.svg"/><Relationship Id="rId11" Type="http://schemas.openxmlformats.org/officeDocument/2006/relationships/slideLayout" Target="../slideLayouts/slideLayout35.xml"/><Relationship Id="rId10" Type="http://schemas.openxmlformats.org/officeDocument/2006/relationships/image" Target="../media/image5.svg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專業能力認證簡報</a:t>
            </a:r>
            <a:endParaRPr lang="zh-TW" altLang="en-US" sz="6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4294967295"/>
          </p:nvPr>
        </p:nvSpPr>
        <p:spPr>
          <a:xfrm>
            <a:off x="4214495" y="4971415"/>
            <a:ext cx="4157980" cy="1265555"/>
          </a:xfrm>
        </p:spPr>
        <p:txBody>
          <a:bodyPr/>
          <a:p>
            <a:pPr algn="ctr" fontAlgn="auto"/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新細明體" panose="02020500000000000000" pitchFamily="18" charset="-120"/>
              </a:rPr>
              <a:t>莊承道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sym typeface="新細明體" panose="02020500000000000000" pitchFamily="18" charset="-120"/>
            </a:endParaRPr>
          </a:p>
          <a:p>
            <a:pPr algn="ctr" fontAlgn="auto"/>
            <a:endParaRPr lang="en-US" altLang="zh-TW" sz="2400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 fontAlgn="auto"/>
            <a:r>
              <a:rPr lang="en-US" altLang="zh-TW" b="1" strike="noStrike" noProof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數字運營方案事業部</a:t>
            </a:r>
            <a:endParaRPr lang="en-US" altLang="zh-TW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 fontAlgn="auto"/>
            <a:r>
              <a:rPr lang="en-US" altLang="zh-TW" b="1" strike="noStrike" noProof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2023年10月16日</a:t>
            </a:r>
            <a:endParaRPr lang="en-US" altLang="zh-TW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236" y="501651"/>
            <a:ext cx="11160000" cy="720000"/>
          </a:xfrm>
        </p:spPr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A:數據庫資料轉移調研</a:t>
            </a:r>
            <a:endParaRPr lang="zh-TW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7195" y="1083310"/>
            <a:ext cx="5069840" cy="1254760"/>
          </a:xfrm>
        </p:spPr>
        <p:txBody>
          <a:bodyPr>
            <a:no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TW" altLang="en-US" sz="2400"/>
              <a:t>分析數據庫架構與營運中心關係</a:t>
            </a:r>
            <a:endParaRPr lang="zh-TW" altLang="en-US" sz="2400"/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TW" altLang="en-US" sz="2400">
                <a:sym typeface="+mn-ea"/>
              </a:rPr>
              <a:t>分類</a:t>
            </a:r>
            <a:r>
              <a:rPr lang="zh-TW" altLang="en-US" sz="2400"/>
              <a:t>營運中心資料</a:t>
            </a:r>
            <a:endParaRPr lang="zh-TW" alt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783590" y="2656205"/>
            <a:ext cx="4382169" cy="3752850"/>
            <a:chOff x="1136" y="4084"/>
            <a:chExt cx="6901" cy="5910"/>
          </a:xfrm>
        </p:grpSpPr>
        <p:grpSp>
          <p:nvGrpSpPr>
            <p:cNvPr id="46" name="Group 45"/>
            <p:cNvGrpSpPr/>
            <p:nvPr/>
          </p:nvGrpSpPr>
          <p:grpSpPr>
            <a:xfrm>
              <a:off x="1136" y="5233"/>
              <a:ext cx="6901" cy="4761"/>
              <a:chOff x="550" y="4937"/>
              <a:chExt cx="6517" cy="4228"/>
            </a:xfrm>
          </p:grpSpPr>
          <p:sp>
            <p:nvSpPr>
              <p:cNvPr id="6" name="Rectangles 5"/>
              <p:cNvSpPr/>
              <p:nvPr/>
            </p:nvSpPr>
            <p:spPr>
              <a:xfrm>
                <a:off x="2084" y="7622"/>
                <a:ext cx="1490" cy="508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正式區</a:t>
                </a:r>
                <a:r>
                  <a:rPr lang="en-US" altLang="zh-TW" sz="900"/>
                  <a:t>(instance)</a:t>
                </a:r>
                <a:endParaRPr lang="en-US" altLang="zh-TW" sz="900"/>
              </a:p>
            </p:txBody>
          </p:sp>
          <p:sp>
            <p:nvSpPr>
              <p:cNvPr id="29" name="Rectangles 28"/>
              <p:cNvSpPr/>
              <p:nvPr/>
            </p:nvSpPr>
            <p:spPr>
              <a:xfrm>
                <a:off x="2324" y="8657"/>
                <a:ext cx="3205" cy="508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TW" sz="1600">
                    <a:solidFill>
                      <a:schemeClr val="bg1"/>
                    </a:solidFill>
                  </a:rPr>
                  <a:t>Oracle</a:t>
                </a:r>
                <a:endParaRPr lang="en-US" altLang="zh-TW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60" y="6099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:DS1(DB user)</a:t>
                </a:r>
                <a:endParaRPr lang="en-US" altLang="zh-TW" sz="900"/>
              </a:p>
            </p:txBody>
          </p:sp>
          <p:sp>
            <p:nvSpPr>
              <p:cNvPr id="31" name="Rectangles 30"/>
              <p:cNvSpPr/>
              <p:nvPr/>
            </p:nvSpPr>
            <p:spPr>
              <a:xfrm>
                <a:off x="4584" y="7622"/>
                <a:ext cx="1490" cy="508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正式區</a:t>
                </a:r>
                <a:r>
                  <a:rPr lang="en-US" altLang="zh-TW" sz="900"/>
                  <a:t>(instance)</a:t>
                </a:r>
                <a:endParaRPr lang="en-US" altLang="zh-TW" sz="9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70" y="6100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:DS2(DB user)</a:t>
                </a:r>
                <a:endParaRPr lang="en-US" altLang="zh-TW" sz="9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372" y="6100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:DS1(DB user)</a:t>
                </a:r>
                <a:endParaRPr lang="en-US" altLang="zh-TW" sz="900"/>
              </a:p>
            </p:txBody>
          </p:sp>
          <p:sp>
            <p:nvSpPr>
              <p:cNvPr id="35" name="Flowchart: Multidocument 34"/>
              <p:cNvSpPr/>
              <p:nvPr/>
            </p:nvSpPr>
            <p:spPr>
              <a:xfrm>
                <a:off x="550" y="5032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3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/>
                  <a:t>資料表</a:t>
                </a:r>
                <a:endParaRPr lang="zh-TW" altLang="en-US" sz="1000"/>
              </a:p>
            </p:txBody>
          </p:sp>
          <p:sp>
            <p:nvSpPr>
              <p:cNvPr id="36" name="Flowchart: Multidocument 35"/>
              <p:cNvSpPr/>
              <p:nvPr/>
            </p:nvSpPr>
            <p:spPr>
              <a:xfrm>
                <a:off x="3225" y="4954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3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/>
                  <a:t>資料表</a:t>
                </a:r>
                <a:endParaRPr lang="zh-TW" altLang="en-US" sz="1000"/>
              </a:p>
            </p:txBody>
          </p:sp>
          <p:sp>
            <p:nvSpPr>
              <p:cNvPr id="37" name="Flowchart: Multidocument 36"/>
              <p:cNvSpPr/>
              <p:nvPr/>
            </p:nvSpPr>
            <p:spPr>
              <a:xfrm>
                <a:off x="5850" y="4937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1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TW" altLang="en-US" sz="1000">
                    <a:sym typeface="+mn-ea"/>
                  </a:rPr>
                  <a:t>資料表</a:t>
                </a:r>
                <a:endParaRPr lang="zh-TW" altLang="en-US" sz="1000">
                  <a:sym typeface="+mn-ea"/>
                </a:endParaRPr>
              </a:p>
            </p:txBody>
          </p:sp>
          <p:cxnSp>
            <p:nvCxnSpPr>
              <p:cNvPr id="38" name="Elbow Connector 37"/>
              <p:cNvCxnSpPr>
                <a:stCxn id="29" idx="0"/>
                <a:endCxn id="6" idx="2"/>
              </p:cNvCxnSpPr>
              <p:nvPr/>
            </p:nvCxnSpPr>
            <p:spPr>
              <a:xfrm rot="16200000" flipV="1">
                <a:off x="3114" y="7844"/>
                <a:ext cx="527" cy="1098"/>
              </a:xfrm>
              <a:prstGeom prst="bentConnector3">
                <a:avLst>
                  <a:gd name="adj1" fmla="val 50010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29" idx="0"/>
                <a:endCxn id="31" idx="2"/>
              </p:cNvCxnSpPr>
              <p:nvPr/>
            </p:nvCxnSpPr>
            <p:spPr>
              <a:xfrm rot="16200000">
                <a:off x="4364" y="7692"/>
                <a:ext cx="527" cy="1402"/>
              </a:xfrm>
              <a:prstGeom prst="bentConnector3">
                <a:avLst>
                  <a:gd name="adj1" fmla="val 50010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>
                <a:stCxn id="31" idx="0"/>
                <a:endCxn id="33" idx="4"/>
              </p:cNvCxnSpPr>
              <p:nvPr/>
            </p:nvCxnSpPr>
            <p:spPr>
              <a:xfrm rot="16200000">
                <a:off x="5548" y="7096"/>
                <a:ext cx="307" cy="744"/>
              </a:xfrm>
              <a:prstGeom prst="bentConnector3">
                <a:avLst>
                  <a:gd name="adj1" fmla="val 49873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>
                <a:stCxn id="6" idx="3"/>
                <a:endCxn id="32" idx="4"/>
              </p:cNvCxnSpPr>
              <p:nvPr/>
            </p:nvCxnSpPr>
            <p:spPr>
              <a:xfrm flipV="1">
                <a:off x="3574" y="7314"/>
                <a:ext cx="398" cy="561"/>
              </a:xfrm>
              <a:prstGeom prst="bentConnector2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/>
              <p:cNvCxnSpPr>
                <a:stCxn id="6" idx="1"/>
                <a:endCxn id="30" idx="4"/>
              </p:cNvCxnSpPr>
              <p:nvPr/>
            </p:nvCxnSpPr>
            <p:spPr>
              <a:xfrm rot="10800000">
                <a:off x="1862" y="7314"/>
                <a:ext cx="222" cy="562"/>
              </a:xfrm>
              <a:prstGeom prst="bentConnector2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>
                <a:stCxn id="30" idx="0"/>
                <a:endCxn id="35" idx="2"/>
              </p:cNvCxnSpPr>
              <p:nvPr/>
            </p:nvCxnSpPr>
            <p:spPr>
              <a:xfrm rot="16200000" flipV="1">
                <a:off x="1271" y="5509"/>
                <a:ext cx="394" cy="787"/>
              </a:xfrm>
              <a:prstGeom prst="bentConnector3">
                <a:avLst>
                  <a:gd name="adj1" fmla="val 46574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/>
              <p:cNvCxnSpPr>
                <a:stCxn id="32" idx="0"/>
                <a:endCxn id="36" idx="2"/>
              </p:cNvCxnSpPr>
              <p:nvPr/>
            </p:nvCxnSpPr>
            <p:spPr>
              <a:xfrm rot="16200000" flipV="1">
                <a:off x="3624" y="5753"/>
                <a:ext cx="472" cy="222"/>
              </a:xfrm>
              <a:prstGeom prst="bentConnector3">
                <a:avLst>
                  <a:gd name="adj1" fmla="val 47192"/>
                </a:avLst>
              </a:prstGeom>
              <a:ln w="12700" cmpd="sng"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stCxn id="33" idx="0"/>
                <a:endCxn id="37" idx="2"/>
              </p:cNvCxnSpPr>
              <p:nvPr/>
            </p:nvCxnSpPr>
            <p:spPr>
              <a:xfrm rot="16200000">
                <a:off x="5979" y="5705"/>
                <a:ext cx="489" cy="300"/>
              </a:xfrm>
              <a:prstGeom prst="bentConnector3">
                <a:avLst>
                  <a:gd name="adj1" fmla="val 47198"/>
                </a:avLst>
              </a:prstGeom>
              <a:ln>
                <a:headEnd type="arrow" w="med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s 47"/>
            <p:cNvSpPr/>
            <p:nvPr/>
          </p:nvSpPr>
          <p:spPr>
            <a:xfrm>
              <a:off x="3276" y="4084"/>
              <a:ext cx="2966" cy="5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 typeface="Arial" panose="020B0604020202020204" pitchFamily="34" charset="0"/>
              </a:pPr>
              <a:r>
                <a:rPr lang="zh-TW" altLang="en-US">
                  <a:sym typeface="+mn-ea"/>
                </a:rPr>
                <a:t>數據庫架構</a:t>
              </a:r>
              <a:endParaRPr lang="zh-TW" altLang="en-US">
                <a:sym typeface="+mn-ea"/>
              </a:endParaRPr>
            </a:p>
          </p:txBody>
        </p:sp>
      </p:grpSp>
      <p:sp>
        <p:nvSpPr>
          <p:cNvPr id="49" name="Rectangles 48"/>
          <p:cNvSpPr/>
          <p:nvPr/>
        </p:nvSpPr>
        <p:spPr>
          <a:xfrm>
            <a:off x="7515860" y="2656205"/>
            <a:ext cx="2395220" cy="2882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 typeface="Arial" panose="020B0604020202020204" pitchFamily="34" charset="0"/>
            </a:pPr>
            <a:r>
              <a:rPr lang="zh-TW" altLang="en-US">
                <a:sym typeface="+mn-ea"/>
              </a:rPr>
              <a:t>營運中心資料分類</a:t>
            </a:r>
            <a:endParaRPr lang="zh-TW" altLang="en-US">
              <a:sym typeface="+mn-ea"/>
            </a:endParaRPr>
          </a:p>
        </p:txBody>
      </p:sp>
      <p:graphicFrame>
        <p:nvGraphicFramePr>
          <p:cNvPr id="50" name="圓桌 4"/>
          <p:cNvGraphicFramePr/>
          <p:nvPr/>
        </p:nvGraphicFramePr>
        <p:xfrm>
          <a:off x="5741670" y="3348990"/>
          <a:ext cx="6086475" cy="16217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97865"/>
                <a:gridCol w="650875"/>
                <a:gridCol w="579120"/>
                <a:gridCol w="722630"/>
                <a:gridCol w="600075"/>
                <a:gridCol w="1119505"/>
                <a:gridCol w="576580"/>
                <a:gridCol w="576580"/>
                <a:gridCol w="563245"/>
              </a:tblGrid>
              <a:tr h="5340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系統別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資料表屬性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單頭/單身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檔案代號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KEY值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對應單頭檔案代號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日期欄位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年度欄位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期別欄位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2774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1:單據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1:單頭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apa01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apa02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2762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1:單據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2:單身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apb_file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apb01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5340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2:月結檔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1:單頭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apm04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apm05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518150" y="1070610"/>
            <a:ext cx="6096000" cy="924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l" defTabSz="914400">
              <a:lnSpc>
                <a:spcPct val="14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TW" altLang="en-US" sz="2400" spc="150">
                <a:uFillTx/>
                <a:sym typeface="+mn-ea"/>
              </a:rPr>
              <a:t>數據庫資料轉移工具效能測試</a:t>
            </a:r>
            <a:endParaRPr lang="zh-TW" altLang="en-US" sz="2400" spc="150">
              <a:uFillTx/>
            </a:endParaRPr>
          </a:p>
          <a:p>
            <a:pPr marL="342900" indent="-342900" algn="l" defTabSz="914400">
              <a:lnSpc>
                <a:spcPct val="14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TW" altLang="en-US" sz="2400" spc="150">
                <a:uFillTx/>
                <a:sym typeface="+mn-ea"/>
              </a:rPr>
              <a:t>建立資料表轉移規則</a:t>
            </a:r>
            <a:endParaRPr lang="zh-TW" altLang="en-US" sz="2400" spc="150"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9000">
        <p:fade/>
        <p:sndAc>
          <p:stSnd>
            <p:snd r:embed="rId1" name="suction.wav"/>
          </p:stSnd>
        </p:sndAc>
      </p:transition>
    </mc:Choice>
    <mc:Fallback>
      <p:transition spd="med" advTm="9000">
        <p:fade/>
        <p:sndAc>
          <p:stSnd>
            <p:snd r:embed="rId1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49" grpId="0" bldLvl="0" animBg="1"/>
      <p:bldP spid="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56" y="615316"/>
            <a:ext cx="11160000" cy="720000"/>
          </a:xfrm>
        </p:spPr>
        <p:txBody>
          <a:bodyPr/>
          <a:p>
            <a:r>
              <a:rPr lang="en-US" altLang="zh-TW">
                <a:sym typeface="+mn-ea"/>
              </a:rPr>
              <a:t>A:</a:t>
            </a:r>
            <a:r>
              <a:rPr>
                <a:sym typeface="+mn-ea"/>
              </a:rPr>
              <a:t>數據庫資料轉移調研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452235" y="2570480"/>
            <a:ext cx="4520565" cy="1398270"/>
            <a:chOff x="850" y="4944"/>
            <a:chExt cx="7119" cy="2202"/>
          </a:xfrm>
        </p:grpSpPr>
        <p:sp>
          <p:nvSpPr>
            <p:cNvPr id="6" name="Oval 5"/>
            <p:cNvSpPr/>
            <p:nvPr/>
          </p:nvSpPr>
          <p:spPr>
            <a:xfrm>
              <a:off x="850" y="5284"/>
              <a:ext cx="1997" cy="1862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營運中心</a:t>
              </a:r>
              <a:endParaRPr lang="zh-TW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1" y="5285"/>
              <a:ext cx="2318" cy="1861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歷史營運中心</a:t>
              </a:r>
              <a:endParaRPr lang="zh-TW" altLang="en-US"/>
            </a:p>
          </p:txBody>
        </p:sp>
        <p:sp>
          <p:nvSpPr>
            <p:cNvPr id="8" name="Flowchart: Multidocument 7"/>
            <p:cNvSpPr/>
            <p:nvPr/>
          </p:nvSpPr>
          <p:spPr>
            <a:xfrm>
              <a:off x="3499" y="4944"/>
              <a:ext cx="1534" cy="615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資料表</a:t>
              </a:r>
              <a:endParaRPr lang="zh-TW" altLang="en-US" sz="12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217" y="5716"/>
              <a:ext cx="2223" cy="1296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3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 anchorCtr="0"/>
            <a:p>
              <a:pPr algn="ctr"/>
              <a:r>
                <a:rPr lang="zh-TW" altLang="en-US">
                  <a:sym typeface="+mn-ea"/>
                </a:rPr>
                <a:t>資料移轉</a:t>
              </a:r>
              <a:endParaRPr lang="en-US"/>
            </a:p>
          </p:txBody>
        </p:sp>
      </p:grpSp>
      <p:graphicFrame>
        <p:nvGraphicFramePr>
          <p:cNvPr id="11" name="圓桌 3"/>
          <p:cNvGraphicFramePr/>
          <p:nvPr/>
        </p:nvGraphicFramePr>
        <p:xfrm>
          <a:off x="183515" y="2076450"/>
          <a:ext cx="5274945" cy="453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610"/>
                <a:gridCol w="1138555"/>
                <a:gridCol w="2260600"/>
                <a:gridCol w="93218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工具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優點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缺點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結果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175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GENERO BDL SQL prepare  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效能高，不需要經過外部工具做資料搬移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無法執行跨</a:t>
                      </a:r>
                      <a:r>
                        <a:rPr lang="en-US" altLang="zh-TW" sz="1200">
                          <a:sym typeface="+mn-ea"/>
                        </a:rPr>
                        <a:t>DB user </a:t>
                      </a:r>
                      <a:r>
                        <a:rPr lang="zh-TW" altLang="en-US" sz="1200">
                          <a:sym typeface="+mn-ea"/>
                        </a:rPr>
                        <a:t>資料語法</a:t>
                      </a:r>
                      <a:r>
                        <a:rPr lang="en-US" altLang="zh-TW" sz="1200">
                          <a:sym typeface="+mn-ea"/>
                        </a:rPr>
                        <a:t>,</a:t>
                      </a:r>
                      <a:r>
                        <a:rPr lang="zh-TW" altLang="en-US" sz="1200">
                          <a:sym typeface="+mn-ea"/>
                        </a:rPr>
                        <a:t>若將資料先預先載到緩衝區</a:t>
                      </a:r>
                      <a:r>
                        <a:rPr lang="en-US" altLang="zh-TW" sz="1200">
                          <a:sym typeface="+mn-ea"/>
                        </a:rPr>
                        <a:t> </a:t>
                      </a:r>
                      <a:r>
                        <a:rPr lang="zh-TW" altLang="en-US" sz="1200">
                          <a:sym typeface="+mn-ea"/>
                        </a:rPr>
                        <a:t>，也會面臨資料量過大，系統不穩定性高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不採用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exp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語法簡單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無法做複雜條件的資料篩選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不採用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140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expdp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匯出時間快，可以做資料篩選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受限</a:t>
                      </a:r>
                      <a:r>
                        <a:rPr lang="en-US" altLang="zh-TW" sz="1200">
                          <a:sym typeface="+mn-ea"/>
                        </a:rPr>
                        <a:t>Oracle</a:t>
                      </a:r>
                      <a:r>
                        <a:rPr lang="zh-TW" altLang="en-US" sz="1200">
                          <a:sym typeface="+mn-ea"/>
                        </a:rPr>
                        <a:t>版本</a:t>
                      </a:r>
                      <a:r>
                        <a:rPr lang="en-US" altLang="zh-TW" sz="1200">
                          <a:sym typeface="+mn-ea"/>
                        </a:rPr>
                        <a:t>(</a:t>
                      </a:r>
                      <a:r>
                        <a:rPr lang="zh-TW" altLang="en-US" sz="1200">
                          <a:sym typeface="+mn-ea"/>
                        </a:rPr>
                        <a:t>早期沒有</a:t>
                      </a:r>
                      <a:r>
                        <a:rPr lang="en-US" altLang="zh-TW" sz="1200">
                          <a:sym typeface="+mn-ea"/>
                        </a:rPr>
                        <a:t>)</a:t>
                      </a:r>
                      <a:r>
                        <a:rPr lang="zh-TW" altLang="en-US" sz="1200">
                          <a:sym typeface="+mn-ea"/>
                        </a:rPr>
                        <a:t>，</a:t>
                      </a:r>
                      <a:r>
                        <a:rPr lang="en-US" altLang="zh-TW" sz="1200">
                          <a:sym typeface="+mn-ea"/>
                        </a:rPr>
                        <a:t>AP,DB </a:t>
                      </a:r>
                      <a:r>
                        <a:rPr lang="zh-TW" altLang="en-US" sz="1200">
                          <a:sym typeface="+mn-ea"/>
                        </a:rPr>
                        <a:t>拆分，需要</a:t>
                      </a:r>
                      <a:r>
                        <a:rPr lang="en-US" altLang="zh-TW" sz="1200">
                          <a:sym typeface="+mn-ea"/>
                        </a:rPr>
                        <a:t>mount </a:t>
                      </a:r>
                      <a:r>
                        <a:rPr lang="zh-TW" altLang="en-US" sz="1200">
                          <a:sym typeface="+mn-ea"/>
                        </a:rPr>
                        <a:t>以及設定系統參數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不採用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SQLPLUS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可支援跨</a:t>
                      </a:r>
                      <a:r>
                        <a:rPr lang="en-US" altLang="zh-TW" sz="1200"/>
                        <a:t>DB USER</a:t>
                      </a:r>
                      <a:r>
                        <a:rPr lang="zh-TW" altLang="en-US" sz="1200"/>
                        <a:t>資料複製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TW" altLang="en-US" sz="1200"/>
                        <a:t>需要匯出</a:t>
                      </a:r>
                      <a:r>
                        <a:rPr lang="en-US" altLang="zh-TW" sz="1200"/>
                        <a:t>sq</a:t>
                      </a:r>
                      <a:r>
                        <a:rPr lang="zh-TW" altLang="en-US" sz="1200"/>
                        <a:t>語句效能略低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olidFill>
                            <a:srgbClr val="FF0000"/>
                          </a:solidFill>
                        </a:rPr>
                        <a:t>採用</a:t>
                      </a:r>
                      <a:endParaRPr lang="zh-TW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8" name="Rectangles 47"/>
          <p:cNvSpPr/>
          <p:nvPr/>
        </p:nvSpPr>
        <p:spPr>
          <a:xfrm>
            <a:off x="712470" y="1607185"/>
            <a:ext cx="3333115" cy="3022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 typeface="Arial" panose="020B0604020202020204" pitchFamily="34" charset="0"/>
            </a:pPr>
            <a:r>
              <a:rPr lang="zh-TW" altLang="en-US">
                <a:sym typeface="+mn-ea"/>
              </a:rPr>
              <a:t>數據庫資料轉移工具效能測試</a:t>
            </a:r>
            <a:endParaRPr lang="zh-TW" altLang="en-US"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6959600" y="1607185"/>
            <a:ext cx="3333115" cy="3022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zh-TW" altLang="en-US">
                <a:sym typeface="+mn-ea"/>
              </a:rPr>
              <a:t>建立資料表轉移規則</a:t>
            </a:r>
            <a:endParaRPr lang="en-US"/>
          </a:p>
        </p:txBody>
      </p:sp>
      <p:graphicFrame>
        <p:nvGraphicFramePr>
          <p:cNvPr id="47" name="內容版面配置區 3"/>
          <p:cNvGraphicFramePr/>
          <p:nvPr/>
        </p:nvGraphicFramePr>
        <p:xfrm>
          <a:off x="5854700" y="4400550"/>
          <a:ext cx="5613400" cy="1942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130"/>
                <a:gridCol w="1802130"/>
                <a:gridCol w="200914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資料分類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備份規則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基礎資料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沒有日期欄位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全備份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331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單據單頭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根據資料年月份做備份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單據單身</a:t>
                      </a:r>
                      <a:endParaRPr lang="zh-TW" altLang="en-US" sz="12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沒有日期欄位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對應單身的資料表年月份做備份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330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月結檔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根據資料年月份做備份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年度資料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r>
                        <a:rPr lang="en-US" altLang="zh-TW" sz="1200"/>
                        <a:t>(</a:t>
                      </a:r>
                      <a:r>
                        <a:rPr lang="zh-TW" altLang="en-US" sz="1200"/>
                        <a:t>年分</a:t>
                      </a:r>
                      <a:r>
                        <a:rPr lang="en-US" altLang="zh-TW" sz="1200"/>
                        <a:t>)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根據日期年分最備份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" name="文字方塊 4"/>
          <p:cNvSpPr txBox="1"/>
          <p:nvPr/>
        </p:nvSpPr>
        <p:spPr>
          <a:xfrm>
            <a:off x="8267065" y="615315"/>
            <a:ext cx="240220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具備資料庫管理能力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9270" y="273050"/>
            <a:ext cx="79883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240" y="232410"/>
            <a:ext cx="10515600" cy="1042670"/>
          </a:xfrm>
        </p:spPr>
        <p:txBody>
          <a:bodyPr/>
          <a:p>
            <a:pPr algn="l">
              <a:buClrTx/>
              <a:buSzTx/>
              <a:buFontTx/>
            </a:pPr>
            <a:r>
              <a:t> </a:t>
            </a:r>
            <a:r>
              <a:rPr>
                <a:sym typeface="+mn-ea"/>
              </a:rPr>
              <a:t>A:系統效能驗證</a:t>
            </a:r>
            <a:endParaRPr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14780" y="1972945"/>
            <a:ext cx="8883015" cy="4436745"/>
            <a:chOff x="1150" y="2164"/>
            <a:chExt cx="17867" cy="8064"/>
          </a:xfrm>
        </p:grpSpPr>
        <p:sp>
          <p:nvSpPr>
            <p:cNvPr id="24" name="Rectangles 23"/>
            <p:cNvSpPr/>
            <p:nvPr/>
          </p:nvSpPr>
          <p:spPr>
            <a:xfrm>
              <a:off x="12778" y="8986"/>
              <a:ext cx="2542" cy="6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備份資料</a:t>
              </a:r>
              <a:endParaRPr lang="zh-TW" altLang="en-US" sz="1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50" y="2164"/>
              <a:ext cx="5182" cy="8040"/>
              <a:chOff x="-37" y="2140"/>
              <a:chExt cx="5182" cy="847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505" y="3063"/>
                <a:ext cx="4227" cy="3893"/>
              </a:xfrm>
              <a:prstGeom prst="ellipse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200"/>
                  <a:t>營運中心</a:t>
                </a:r>
                <a:endParaRPr lang="zh-TW" altLang="en-US" sz="1200"/>
              </a:p>
              <a:p>
                <a:pPr algn="ctr"/>
                <a:r>
                  <a:rPr lang="en-US" altLang="zh-TW" sz="1200"/>
                  <a:t>2003~2023</a:t>
                </a:r>
                <a:endParaRPr lang="en-US" altLang="zh-TW" sz="1200"/>
              </a:p>
            </p:txBody>
          </p:sp>
          <p:sp>
            <p:nvSpPr>
              <p:cNvPr id="17" name="Text Box 16"/>
              <p:cNvSpPr txBox="1"/>
              <p:nvPr/>
            </p:nvSpPr>
            <p:spPr>
              <a:xfrm>
                <a:off x="596" y="2483"/>
                <a:ext cx="1828" cy="5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TW" sz="1200">
                    <a:cs typeface="微軟正黑體" panose="020B0604030504040204" charset="-120"/>
                    <a:sym typeface="+mn-ea"/>
                  </a:rPr>
                  <a:t> Server</a:t>
                </a:r>
                <a:endParaRPr lang="en-US" altLang="zh-TW" sz="1200">
                  <a:cs typeface="微軟正黑體" panose="020B0604030504040204" charset="-120"/>
                  <a:sym typeface="+mn-ea"/>
                </a:endParaRPr>
              </a:p>
            </p:txBody>
          </p:sp>
          <p:sp>
            <p:nvSpPr>
              <p:cNvPr id="20" name="Right Arrow 19"/>
              <p:cNvSpPr/>
              <p:nvPr/>
            </p:nvSpPr>
            <p:spPr>
              <a:xfrm rot="5400000">
                <a:off x="1848" y="8042"/>
                <a:ext cx="1543" cy="556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/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-37" y="7104"/>
                <a:ext cx="2231" cy="152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備份</a:t>
                </a:r>
                <a:r>
                  <a:rPr lang="en-US" altLang="zh-TW" sz="1200">
                    <a:cs typeface="微軟正黑體" panose="020B0604030504040204" charset="-120"/>
                    <a:sym typeface="+mn-ea"/>
                  </a:rPr>
                  <a:t>5~8</a:t>
                </a:r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小時</a:t>
                </a:r>
                <a:endParaRPr lang="zh-TW" altLang="en-US" sz="1200">
                  <a:cs typeface="微軟正黑體" panose="020B0604030504040204" charset="-120"/>
                  <a:sym typeface="+mn-ea"/>
                </a:endParaRPr>
              </a:p>
            </p:txBody>
          </p:sp>
          <p:sp>
            <p:nvSpPr>
              <p:cNvPr id="22" name="Rectangles 21"/>
              <p:cNvSpPr/>
              <p:nvPr/>
            </p:nvSpPr>
            <p:spPr>
              <a:xfrm>
                <a:off x="1343" y="9332"/>
                <a:ext cx="2542" cy="67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200"/>
                  <a:t>備份資料</a:t>
                </a:r>
                <a:endParaRPr lang="zh-TW" altLang="en-US" sz="1200"/>
              </a:p>
            </p:txBody>
          </p:sp>
          <p:sp>
            <p:nvSpPr>
              <p:cNvPr id="25" name="Rectangles 24"/>
              <p:cNvSpPr/>
              <p:nvPr/>
            </p:nvSpPr>
            <p:spPr>
              <a:xfrm>
                <a:off x="-37" y="2140"/>
                <a:ext cx="5182" cy="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/>
              </a:p>
            </p:txBody>
          </p:sp>
        </p:grpSp>
        <p:sp>
          <p:nvSpPr>
            <p:cNvPr id="26" name="Text Box 25"/>
            <p:cNvSpPr txBox="1"/>
            <p:nvPr/>
          </p:nvSpPr>
          <p:spPr>
            <a:xfrm>
              <a:off x="6860" y="7101"/>
              <a:ext cx="3918" cy="121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TW" altLang="en-US" sz="1200">
                  <a:cs typeface="微軟正黑體" panose="020B0604030504040204" charset="-120"/>
                  <a:sym typeface="+mn-ea"/>
                </a:rPr>
                <a:t>用戶操作時，機器效能被備份工作占滿，使用感差</a:t>
              </a:r>
              <a:endParaRPr lang="zh-TW" altLang="en-US" sz="1200">
                <a:cs typeface="微軟正黑體" panose="020B0604030504040204" charset="-120"/>
                <a:sym typeface="+mn-ea"/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rot="5400000" flipV="1">
              <a:off x="5387" y="6106"/>
              <a:ext cx="1406" cy="1538"/>
            </a:xfrm>
            <a:prstGeom prst="bentConnector3">
              <a:avLst>
                <a:gd name="adj1" fmla="val 99349"/>
              </a:avLst>
            </a:prstGeom>
            <a:ln w="31750" cap="rnd">
              <a:solidFill>
                <a:schemeClr val="accent6"/>
              </a:solidFill>
              <a:round/>
              <a:headEnd type="none" w="lg" len="lg"/>
              <a:tailEnd type="oval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7333" y="2361"/>
              <a:ext cx="11684" cy="6395"/>
              <a:chOff x="7190" y="2412"/>
              <a:chExt cx="11684" cy="639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7190" y="2412"/>
                <a:ext cx="9215" cy="6395"/>
                <a:chOff x="8268" y="3476"/>
                <a:chExt cx="9215" cy="639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3861" y="6588"/>
                  <a:ext cx="2246" cy="2054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TW" altLang="en-US" sz="1000"/>
                    <a:t>營運中心</a:t>
                  </a:r>
                  <a:endParaRPr lang="zh-TW" altLang="en-US" sz="1000"/>
                </a:p>
                <a:p>
                  <a:pPr algn="ctr"/>
                  <a:r>
                    <a:rPr lang="en-US" altLang="zh-TW" sz="800"/>
                    <a:t>2021</a:t>
                  </a:r>
                  <a:r>
                    <a:rPr lang="en-US" altLang="zh-TW" sz="1000"/>
                    <a:t>~2023</a:t>
                  </a:r>
                  <a:endParaRPr lang="en-US" altLang="zh-TW" sz="100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3578" y="3476"/>
                  <a:ext cx="2946" cy="2634"/>
                </a:xfrm>
                <a:prstGeom prst="ellipse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TW" altLang="en-US" sz="1200"/>
                    <a:t>歷史營運中心</a:t>
                  </a:r>
                  <a:endParaRPr lang="zh-TW" altLang="en-US" sz="1200"/>
                </a:p>
                <a:p>
                  <a:pPr algn="ctr"/>
                  <a:r>
                    <a:rPr lang="en-US" altLang="zh-TW" sz="1200"/>
                    <a:t>2003~2020</a:t>
                  </a:r>
                  <a:endParaRPr lang="en-US" altLang="zh-TW" sz="1200"/>
                </a:p>
              </p:txBody>
            </p:sp>
            <p:sp>
              <p:nvSpPr>
                <p:cNvPr id="14" name="Right Arrow 13"/>
                <p:cNvSpPr/>
                <p:nvPr/>
              </p:nvSpPr>
              <p:spPr>
                <a:xfrm>
                  <a:off x="8268" y="6111"/>
                  <a:ext cx="3252" cy="953"/>
                </a:xfrm>
                <a:prstGeom prst="rightArrow">
                  <a:avLst>
                    <a:gd name="adj1" fmla="val 50000"/>
                    <a:gd name="adj2" fmla="val 49940"/>
                  </a:avLst>
                </a:prstGeom>
              </p:spPr>
              <p:style>
                <a:lnRef idx="0">
                  <a:srgbClr val="FFFFFF"/>
                </a:lnRef>
                <a:fillRef idx="3">
                  <a:schemeClr val="accent3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en-US" sz="1200"/>
                </a:p>
              </p:txBody>
            </p:sp>
            <p:sp>
              <p:nvSpPr>
                <p:cNvPr id="15" name="Text Box 14"/>
                <p:cNvSpPr txBox="1"/>
                <p:nvPr/>
              </p:nvSpPr>
              <p:spPr>
                <a:xfrm>
                  <a:off x="8770" y="5610"/>
                  <a:ext cx="2542" cy="50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資料拆分</a:t>
                  </a:r>
                  <a:endParaRPr lang="zh-TW" altLang="en-US" sz="1200">
                    <a:cs typeface="微軟正黑體" panose="020B0604030504040204" charset="-120"/>
                    <a:sym typeface="+mn-ea"/>
                  </a:endParaRPr>
                </a:p>
              </p:txBody>
            </p:sp>
            <p:sp>
              <p:nvSpPr>
                <p:cNvPr id="16" name="Text Box 15"/>
                <p:cNvSpPr txBox="1"/>
                <p:nvPr/>
              </p:nvSpPr>
              <p:spPr>
                <a:xfrm>
                  <a:off x="15276" y="8934"/>
                  <a:ext cx="2207" cy="50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備份</a:t>
                  </a:r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2-3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小時</a:t>
                  </a:r>
                  <a:endParaRPr lang="zh-TW" altLang="en-US" sz="1200">
                    <a:cs typeface="微軟正黑體" panose="020B0604030504040204" charset="-120"/>
                    <a:sym typeface="+mn-ea"/>
                  </a:endParaRPr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 rot="5400000">
                  <a:off x="14437" y="9032"/>
                  <a:ext cx="1095" cy="58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/>
                </a:p>
              </p:txBody>
            </p:sp>
            <p:sp>
              <p:nvSpPr>
                <p:cNvPr id="19" name="Text Box 18"/>
                <p:cNvSpPr txBox="1"/>
                <p:nvPr/>
              </p:nvSpPr>
              <p:spPr>
                <a:xfrm>
                  <a:off x="12367" y="3476"/>
                  <a:ext cx="1828" cy="50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Server</a:t>
                  </a:r>
                  <a:endParaRPr lang="en-US" altLang="zh-TW" sz="1200">
                    <a:cs typeface="微軟正黑體" panose="020B0604030504040204" charset="-120"/>
                    <a:sym typeface="+mn-ea"/>
                  </a:endParaRPr>
                </a:p>
              </p:txBody>
            </p:sp>
          </p:grpSp>
          <p:cxnSp>
            <p:nvCxnSpPr>
              <p:cNvPr id="29" name="Elbow Connector 28"/>
              <p:cNvCxnSpPr>
                <a:stCxn id="12" idx="5"/>
                <a:endCxn id="30" idx="1"/>
              </p:cNvCxnSpPr>
              <p:nvPr/>
            </p:nvCxnSpPr>
            <p:spPr>
              <a:xfrm rot="5400000" flipV="1">
                <a:off x="15483" y="6495"/>
                <a:ext cx="434" cy="1999"/>
              </a:xfrm>
              <a:prstGeom prst="bentConnector2">
                <a:avLst/>
              </a:prstGeom>
              <a:ln w="31750" cap="rnd">
                <a:solidFill>
                  <a:schemeClr val="accent6"/>
                </a:solidFill>
                <a:round/>
                <a:headEnd type="none" w="med" len="med"/>
                <a:tailEnd type="oval" w="sm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Text Box 29"/>
              <p:cNvSpPr txBox="1"/>
              <p:nvPr/>
            </p:nvSpPr>
            <p:spPr>
              <a:xfrm>
                <a:off x="16699" y="7101"/>
                <a:ext cx="2175" cy="121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用戶操作時，資料縮減，查詢效能佳</a:t>
                </a:r>
                <a:endParaRPr lang="zh-TW" altLang="en-US" sz="1200">
                  <a:cs typeface="微軟正黑體" panose="020B0604030504040204" charset="-120"/>
                  <a:sym typeface="+mn-ea"/>
                </a:endParaRPr>
              </a:p>
            </p:txBody>
          </p:sp>
        </p:grpSp>
        <p:sp>
          <p:nvSpPr>
            <p:cNvPr id="31" name="Rectangles 30"/>
            <p:cNvSpPr/>
            <p:nvPr/>
          </p:nvSpPr>
          <p:spPr>
            <a:xfrm>
              <a:off x="11432" y="2188"/>
              <a:ext cx="4901" cy="8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</p:grpSp>
      <p:graphicFrame>
        <p:nvGraphicFramePr>
          <p:cNvPr id="3" name="Table 2"/>
          <p:cNvGraphicFramePr/>
          <p:nvPr/>
        </p:nvGraphicFramePr>
        <p:xfrm>
          <a:off x="6038850" y="1154430"/>
          <a:ext cx="4902200" cy="65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5"/>
                <a:gridCol w="1417320"/>
                <a:gridCol w="1257935"/>
                <a:gridCol w="1176020"/>
              </a:tblGrid>
              <a:tr h="287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營運中容量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備分時間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/>
                        <a:t>IOPS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硬碟</a:t>
                      </a:r>
                      <a:endParaRPr lang="zh-TW" altLang="en-US" sz="12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>
                          <a:sym typeface="+mn-ea"/>
                        </a:rPr>
                        <a:t>200G</a:t>
                      </a:r>
                      <a:endParaRPr 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/>
                        <a:t>3</a:t>
                      </a:r>
                      <a:r>
                        <a:rPr lang="zh-TW" altLang="en-US" sz="1600"/>
                        <a:t>小時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>
                          <a:sym typeface="+mn-ea"/>
                        </a:rPr>
                        <a:t>87.8k</a:t>
                      </a:r>
                      <a:endParaRPr 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/>
                        <a:t>10000</a:t>
                      </a:r>
                      <a:r>
                        <a:rPr lang="zh-TW" altLang="en-US" sz="1600"/>
                        <a:t>轉</a:t>
                      </a:r>
                      <a:endParaRPr lang="zh-TW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414780" y="1154430"/>
            <a:ext cx="3169285" cy="566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TW" altLang="en-US" sz="2800">
                <a:solidFill>
                  <a:srgbClr val="FF0000"/>
                </a:solidFill>
                <a:cs typeface="微軟正黑體" panose="020B0604030504040204" charset="-120"/>
                <a:sym typeface="+mn-ea"/>
              </a:rPr>
              <a:t>有效縮短備分時間</a:t>
            </a:r>
            <a:endParaRPr lang="zh-TW" altLang="en-US" sz="2800">
              <a:solidFill>
                <a:srgbClr val="FF0000"/>
              </a:solidFill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6" y="215901"/>
            <a:ext cx="11160000" cy="720000"/>
          </a:xfrm>
        </p:spPr>
        <p:txBody>
          <a:bodyPr/>
          <a:p>
            <a:r>
              <a:rPr lang="en-US" altLang="zh-TW">
                <a:sym typeface="+mn-ea"/>
              </a:rPr>
              <a:t>A:</a:t>
            </a:r>
            <a:r>
              <a:rPr>
                <a:sym typeface="+mn-ea"/>
              </a:rPr>
              <a:t>歷史數據切割程式</a:t>
            </a:r>
            <a:endParaRPr 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494030" y="1347470"/>
            <a:ext cx="4227830" cy="2167142"/>
            <a:chOff x="606" y="3657"/>
            <a:chExt cx="15353" cy="6890"/>
          </a:xfrm>
        </p:grpSpPr>
        <p:sp>
          <p:nvSpPr>
            <p:cNvPr id="4" name="圓柱 3"/>
            <p:cNvSpPr/>
            <p:nvPr/>
          </p:nvSpPr>
          <p:spPr>
            <a:xfrm>
              <a:off x="2399" y="3657"/>
              <a:ext cx="1967" cy="198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營運中心資料</a:t>
              </a:r>
              <a:endParaRPr lang="zh-TW" altLang="en-US" sz="700"/>
            </a:p>
          </p:txBody>
        </p:sp>
        <p:sp>
          <p:nvSpPr>
            <p:cNvPr id="5" name="圓柱 4"/>
            <p:cNvSpPr/>
            <p:nvPr/>
          </p:nvSpPr>
          <p:spPr>
            <a:xfrm>
              <a:off x="13316" y="3657"/>
              <a:ext cx="1967" cy="198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olidFill>
                    <a:schemeClr val="bg1"/>
                  </a:solidFill>
                  <a:sym typeface="+mn-ea"/>
                </a:rPr>
                <a:t>新的營運中心</a:t>
              </a:r>
              <a:endParaRPr lang="zh-TW" altLang="en-US" sz="70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700">
                  <a:solidFill>
                    <a:schemeClr val="bg1"/>
                  </a:solidFill>
                  <a:sym typeface="+mn-ea"/>
                </a:rPr>
                <a:t>_drbak</a:t>
              </a:r>
              <a:endParaRPr lang="en-US" altLang="zh-TW" sz="7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" name="流程圖: 預設處理作業 7"/>
            <p:cNvSpPr/>
            <p:nvPr/>
          </p:nvSpPr>
          <p:spPr>
            <a:xfrm>
              <a:off x="7526" y="6816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資料瘦身作業</a:t>
              </a:r>
              <a:r>
                <a:rPr lang="en-US" altLang="zh-TW" sz="700">
                  <a:sym typeface="+mn-ea"/>
                </a:rPr>
                <a:t>(</a:t>
              </a:r>
              <a:r>
                <a:rPr lang="zh-TW" sz="7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cp_datard</a:t>
              </a:r>
              <a:r>
                <a:rPr lang="en-US" altLang="zh-TW" sz="700">
                  <a:sym typeface="+mn-ea"/>
                </a:rPr>
                <a:t>)</a:t>
              </a:r>
              <a:endParaRPr lang="en-US" altLang="zh-TW" sz="700">
                <a:sym typeface="+mn-ea"/>
              </a:endParaRPr>
            </a:p>
          </p:txBody>
        </p:sp>
        <p:sp>
          <p:nvSpPr>
            <p:cNvPr id="10" name="流程圖: 預設處理作業 9"/>
            <p:cNvSpPr/>
            <p:nvPr/>
          </p:nvSpPr>
          <p:spPr>
            <a:xfrm>
              <a:off x="2096" y="6815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資料瘦身資料設定作業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11" name="流程圖: 預設處理作業 10"/>
            <p:cNvSpPr/>
            <p:nvPr/>
          </p:nvSpPr>
          <p:spPr>
            <a:xfrm>
              <a:off x="12759" y="6816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資料瘦身作業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12" name="流程圖: 多重文件 11"/>
            <p:cNvSpPr/>
            <p:nvPr/>
          </p:nvSpPr>
          <p:spPr>
            <a:xfrm>
              <a:off x="7505" y="4513"/>
              <a:ext cx="3221" cy="1773"/>
            </a:xfrm>
            <a:prstGeom prst="flowChartMultidocumen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營運中心單據</a:t>
              </a:r>
              <a:endParaRPr lang="zh-TW" altLang="en-US" sz="700"/>
            </a:p>
          </p:txBody>
        </p:sp>
        <p:cxnSp>
          <p:nvCxnSpPr>
            <p:cNvPr id="13" name="直線單箭頭接點 12"/>
            <p:cNvCxnSpPr>
              <a:stCxn id="4" idx="3"/>
              <a:endCxn id="10" idx="0"/>
            </p:cNvCxnSpPr>
            <p:nvPr/>
          </p:nvCxnSpPr>
          <p:spPr>
            <a:xfrm>
              <a:off x="3383" y="5646"/>
              <a:ext cx="313" cy="116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2"/>
              <a:endCxn id="7" idx="1"/>
            </p:cNvCxnSpPr>
            <p:nvPr/>
          </p:nvCxnSpPr>
          <p:spPr>
            <a:xfrm>
              <a:off x="3696" y="7896"/>
              <a:ext cx="1259" cy="70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8" idx="3"/>
              <a:endCxn id="5" idx="3"/>
            </p:cNvCxnSpPr>
            <p:nvPr/>
          </p:nvCxnSpPr>
          <p:spPr>
            <a:xfrm flipV="1">
              <a:off x="10726" y="5646"/>
              <a:ext cx="3574" cy="17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向上箭號 15"/>
            <p:cNvSpPr/>
            <p:nvPr/>
          </p:nvSpPr>
          <p:spPr>
            <a:xfrm>
              <a:off x="4603" y="5322"/>
              <a:ext cx="8713" cy="123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06" y="4892"/>
              <a:ext cx="2088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TW" altLang="en-US" sz="700">
                  <a:sym typeface="+mn-ea"/>
                </a:rPr>
                <a:t>刪除歷史資</a:t>
              </a:r>
              <a:endParaRPr lang="zh-TW" altLang="en-US" sz="700">
                <a:sym typeface="+mn-ea"/>
              </a:endParaRPr>
            </a:p>
            <a:p>
              <a:pPr algn="l"/>
              <a:r>
                <a:rPr lang="zh-TW" altLang="en-US" sz="700">
                  <a:sym typeface="+mn-ea"/>
                </a:rPr>
                <a:t>表格重整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955" y="8123"/>
              <a:ext cx="2912" cy="9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單據</a:t>
              </a:r>
              <a:r>
                <a:rPr lang="zh-TW" altLang="en-US" sz="700">
                  <a:sym typeface="+mn-ea"/>
                </a:rPr>
                <a:t>維護</a:t>
              </a:r>
              <a:r>
                <a:rPr lang="zh-TW" altLang="en-US" sz="700"/>
                <a:t>表格</a:t>
              </a:r>
              <a:endParaRPr lang="zh-TW" altLang="en-US" sz="700"/>
            </a:p>
          </p:txBody>
        </p:sp>
        <p:cxnSp>
          <p:nvCxnSpPr>
            <p:cNvPr id="9" name="直線單箭頭接點 8"/>
            <p:cNvCxnSpPr>
              <a:stCxn id="7" idx="3"/>
              <a:endCxn id="8" idx="2"/>
            </p:cNvCxnSpPr>
            <p:nvPr/>
          </p:nvCxnSpPr>
          <p:spPr>
            <a:xfrm flipV="1">
              <a:off x="7867" y="7897"/>
              <a:ext cx="1259" cy="70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1" idx="0"/>
              <a:endCxn id="5" idx="3"/>
            </p:cNvCxnSpPr>
            <p:nvPr/>
          </p:nvCxnSpPr>
          <p:spPr>
            <a:xfrm flipH="1" flipV="1">
              <a:off x="14300" y="5646"/>
              <a:ext cx="59" cy="117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/>
            <p:cNvCxnSpPr>
              <a:endCxn id="21" idx="1"/>
            </p:cNvCxnSpPr>
            <p:nvPr/>
          </p:nvCxnSpPr>
          <p:spPr>
            <a:xfrm rot="5400000" flipV="1">
              <a:off x="5358" y="9177"/>
              <a:ext cx="733" cy="693"/>
            </a:xfrm>
            <a:prstGeom prst="bentConnector2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6071" y="9231"/>
              <a:ext cx="2194" cy="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紀錄單據表格日期欄位</a:t>
              </a:r>
              <a:endParaRPr lang="zh-TW" altLang="en-US" sz="700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0404" y="8123"/>
              <a:ext cx="2912" cy="9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執行紀錄</a:t>
              </a:r>
              <a:endParaRPr lang="zh-TW" altLang="en-US" sz="7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3486" y="9231"/>
              <a:ext cx="2194" cy="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紀錄程式執行過程</a:t>
              </a:r>
              <a:endParaRPr lang="zh-TW" altLang="en-US" sz="700"/>
            </a:p>
          </p:txBody>
        </p:sp>
        <p:cxnSp>
          <p:nvCxnSpPr>
            <p:cNvPr id="24" name="肘形接點 23"/>
            <p:cNvCxnSpPr/>
            <p:nvPr/>
          </p:nvCxnSpPr>
          <p:spPr>
            <a:xfrm rot="5400000" flipV="1">
              <a:off x="12190" y="8670"/>
              <a:ext cx="717" cy="1534"/>
            </a:xfrm>
            <a:prstGeom prst="bentConnector2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>
              <a:stCxn id="8" idx="3"/>
              <a:endCxn id="22" idx="0"/>
            </p:cNvCxnSpPr>
            <p:nvPr/>
          </p:nvCxnSpPr>
          <p:spPr>
            <a:xfrm>
              <a:off x="10726" y="7357"/>
              <a:ext cx="1134" cy="766"/>
            </a:xfrm>
            <a:prstGeom prst="bentConnector2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接點 24"/>
            <p:cNvCxnSpPr>
              <a:stCxn id="8" idx="2"/>
              <a:endCxn id="26" idx="1"/>
            </p:cNvCxnSpPr>
            <p:nvPr/>
          </p:nvCxnSpPr>
          <p:spPr>
            <a:xfrm rot="5400000" flipV="1">
              <a:off x="8231" y="8792"/>
              <a:ext cx="2330" cy="540"/>
            </a:xfrm>
            <a:prstGeom prst="bentConnector2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9666" y="9910"/>
              <a:ext cx="2846" cy="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開發備份功能</a:t>
              </a:r>
              <a:endParaRPr lang="zh-TW" altLang="en-US" sz="70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4417060"/>
            <a:ext cx="3596005" cy="2223135"/>
          </a:xfrm>
          <a:prstGeom prst="rect">
            <a:avLst/>
          </a:prstGeom>
        </p:spPr>
      </p:pic>
      <p:grpSp>
        <p:nvGrpSpPr>
          <p:cNvPr id="33" name="群組 22"/>
          <p:cNvGrpSpPr/>
          <p:nvPr/>
        </p:nvGrpSpPr>
        <p:grpSpPr>
          <a:xfrm>
            <a:off x="5685776" y="1396365"/>
            <a:ext cx="5619652" cy="2716763"/>
            <a:chOff x="8" y="2284"/>
            <a:chExt cx="17643" cy="7399"/>
          </a:xfrm>
        </p:grpSpPr>
        <p:sp>
          <p:nvSpPr>
            <p:cNvPr id="34" name="流程圖: 預設處理作業 7"/>
            <p:cNvSpPr/>
            <p:nvPr/>
          </p:nvSpPr>
          <p:spPr>
            <a:xfrm>
              <a:off x="6511" y="2284"/>
              <a:ext cx="4162" cy="1461"/>
            </a:xfrm>
            <a:prstGeom prst="flowChartPredefinedProcess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000">
                  <a:sym typeface="+mn-ea"/>
                </a:rPr>
                <a:t>資料瘦身作業</a:t>
              </a:r>
              <a:r>
                <a:rPr lang="en-US" altLang="zh-TW" sz="1000">
                  <a:sym typeface="+mn-ea"/>
                </a:rPr>
                <a:t>(</a:t>
              </a:r>
              <a:r>
                <a:rPr lang="zh-TW" sz="10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cp_</a:t>
              </a:r>
              <a:r>
                <a:rPr lang="en-US" altLang="zh-TW" sz="10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rangebak</a:t>
              </a:r>
              <a:r>
                <a:rPr lang="en-US" altLang="zh-TW" sz="1000">
                  <a:sym typeface="+mn-ea"/>
                </a:rPr>
                <a:t>)</a:t>
              </a:r>
              <a:endParaRPr lang="en-US" altLang="zh-TW" sz="1000">
                <a:sym typeface="+mn-ea"/>
              </a:endParaRPr>
            </a:p>
          </p:txBody>
        </p:sp>
        <p:grpSp>
          <p:nvGrpSpPr>
            <p:cNvPr id="35" name="群組 21"/>
            <p:cNvGrpSpPr/>
            <p:nvPr/>
          </p:nvGrpSpPr>
          <p:grpSpPr>
            <a:xfrm>
              <a:off x="8" y="2914"/>
              <a:ext cx="17643" cy="6769"/>
              <a:chOff x="8" y="2914"/>
              <a:chExt cx="17643" cy="6769"/>
            </a:xfrm>
          </p:grpSpPr>
          <p:sp>
            <p:nvSpPr>
              <p:cNvPr id="36" name="流程圖: 預設處理作業 3"/>
              <p:cNvSpPr/>
              <p:nvPr/>
            </p:nvSpPr>
            <p:spPr>
              <a:xfrm>
                <a:off x="4136" y="6260"/>
                <a:ext cx="3763" cy="1081"/>
              </a:xfrm>
              <a:prstGeom prst="flowChartPredefined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執行腳本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run_cmd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7" name="流程圖: 預設處理作業 4"/>
              <p:cNvSpPr/>
              <p:nvPr/>
            </p:nvSpPr>
            <p:spPr>
              <a:xfrm>
                <a:off x="4137" y="4374"/>
                <a:ext cx="4083" cy="1081"/>
              </a:xfrm>
              <a:prstGeom prst="flowChartPredefinedProcess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清除資料腳本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clear_file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8" name="流程圖: 預設處理作業 5"/>
              <p:cNvSpPr/>
              <p:nvPr/>
            </p:nvSpPr>
            <p:spPr>
              <a:xfrm>
                <a:off x="9825" y="4374"/>
                <a:ext cx="3763" cy="1081"/>
              </a:xfrm>
              <a:prstGeom prst="flowChartPredefinedProces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產出備份腳本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copy_file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9" name="流程圖: 預設處理作業 6"/>
              <p:cNvSpPr/>
              <p:nvPr/>
            </p:nvSpPr>
            <p:spPr>
              <a:xfrm>
                <a:off x="9825" y="6260"/>
                <a:ext cx="3763" cy="1081"/>
              </a:xfrm>
              <a:prstGeom prst="flowChartPredefined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執行腳本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run_cmd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cxnSp>
            <p:nvCxnSpPr>
              <p:cNvPr id="40" name="肘形接點 9"/>
              <p:cNvCxnSpPr>
                <a:stCxn id="34" idx="2"/>
                <a:endCxn id="37" idx="0"/>
              </p:cNvCxnSpPr>
              <p:nvPr/>
            </p:nvCxnSpPr>
            <p:spPr>
              <a:xfrm rot="5400000">
                <a:off x="7071" y="2853"/>
                <a:ext cx="630" cy="2414"/>
              </a:xfrm>
              <a:prstGeom prst="bentConnector3">
                <a:avLst>
                  <a:gd name="adj1" fmla="val 4978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肘形接點 10"/>
              <p:cNvCxnSpPr>
                <a:stCxn id="37" idx="2"/>
                <a:endCxn id="36" idx="0"/>
              </p:cNvCxnSpPr>
              <p:nvPr/>
            </p:nvCxnSpPr>
            <p:spPr>
              <a:xfrm rot="5400000">
                <a:off x="5696" y="5778"/>
                <a:ext cx="804" cy="159"/>
              </a:xfrm>
              <a:prstGeom prst="bentConnector3">
                <a:avLst>
                  <a:gd name="adj1" fmla="val 4993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接點 11"/>
              <p:cNvCxnSpPr>
                <a:stCxn id="36" idx="3"/>
                <a:endCxn id="38" idx="1"/>
              </p:cNvCxnSpPr>
              <p:nvPr/>
            </p:nvCxnSpPr>
            <p:spPr>
              <a:xfrm flipV="1">
                <a:off x="7899" y="4915"/>
                <a:ext cx="1926" cy="1886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肘形接點 12"/>
              <p:cNvCxnSpPr>
                <a:stCxn id="38" idx="2"/>
                <a:endCxn id="39" idx="0"/>
              </p:cNvCxnSpPr>
              <p:nvPr/>
            </p:nvCxnSpPr>
            <p:spPr>
              <a:xfrm rot="5400000">
                <a:off x="11305" y="5857"/>
                <a:ext cx="805" cy="5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肘形接點 13"/>
              <p:cNvCxnSpPr>
                <a:stCxn id="38" idx="3"/>
                <a:endCxn id="46" idx="1"/>
              </p:cNvCxnSpPr>
              <p:nvPr/>
            </p:nvCxnSpPr>
            <p:spPr>
              <a:xfrm flipV="1">
                <a:off x="13588" y="3668"/>
                <a:ext cx="1266" cy="1249"/>
              </a:xfrm>
              <a:prstGeom prst="bentConnector3">
                <a:avLst>
                  <a:gd name="adj1" fmla="val 50082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肘形接點 14"/>
              <p:cNvCxnSpPr>
                <a:endCxn id="47" idx="1"/>
              </p:cNvCxnSpPr>
              <p:nvPr/>
            </p:nvCxnSpPr>
            <p:spPr>
              <a:xfrm rot="5400000" flipV="1">
                <a:off x="13470" y="6847"/>
                <a:ext cx="1710" cy="1623"/>
              </a:xfrm>
              <a:prstGeom prst="bentConnector2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15"/>
              <p:cNvSpPr txBox="1"/>
              <p:nvPr/>
            </p:nvSpPr>
            <p:spPr>
              <a:xfrm>
                <a:off x="14854" y="2914"/>
                <a:ext cx="2514" cy="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TW" altLang="en-US" sz="1000"/>
                  <a:t>產生轉移單據資料</a:t>
                </a:r>
                <a:r>
                  <a:rPr lang="en-US" altLang="zh-TW" sz="1000"/>
                  <a:t> SQL </a:t>
                </a:r>
                <a:r>
                  <a:rPr lang="zh-TW" altLang="en-US" sz="1000"/>
                  <a:t>腳本</a:t>
                </a:r>
                <a:endParaRPr lang="zh-TW" altLang="en-US" sz="1000"/>
              </a:p>
            </p:txBody>
          </p:sp>
          <p:sp>
            <p:nvSpPr>
              <p:cNvPr id="47" name="文字方塊 16"/>
              <p:cNvSpPr txBox="1"/>
              <p:nvPr/>
            </p:nvSpPr>
            <p:spPr>
              <a:xfrm>
                <a:off x="15137" y="7340"/>
                <a:ext cx="2514" cy="2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 sz="1000"/>
                  <a:t>SQLPLUS </a:t>
                </a:r>
                <a:r>
                  <a:rPr lang="zh-TW" altLang="en-US" sz="1000"/>
                  <a:t>執行腳本 將備份過程記錄至</a:t>
                </a:r>
                <a:r>
                  <a:rPr lang="en-US" altLang="zh-TW" sz="1000"/>
                  <a:t>tc_drd_file </a:t>
                </a:r>
                <a:r>
                  <a:rPr lang="zh-TW" altLang="en-US" sz="1000"/>
                  <a:t> </a:t>
                </a:r>
                <a:endParaRPr lang="zh-TW" altLang="en-US" sz="1000"/>
              </a:p>
            </p:txBody>
          </p:sp>
          <p:sp>
            <p:nvSpPr>
              <p:cNvPr id="49" name="文字方塊 17"/>
              <p:cNvSpPr txBox="1"/>
              <p:nvPr/>
            </p:nvSpPr>
            <p:spPr>
              <a:xfrm>
                <a:off x="8" y="2914"/>
                <a:ext cx="3588" cy="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TW" altLang="en-US" sz="1000"/>
                  <a:t>清理備份營運中心的殘留資料</a:t>
                </a:r>
                <a:r>
                  <a:rPr lang="en-US" altLang="zh-TW" sz="1000"/>
                  <a:t> </a:t>
                </a:r>
                <a:endParaRPr lang="en-US" altLang="zh-TW" sz="1000"/>
              </a:p>
            </p:txBody>
          </p:sp>
          <p:cxnSp>
            <p:nvCxnSpPr>
              <p:cNvPr id="50" name="肘形接點 18"/>
              <p:cNvCxnSpPr>
                <a:stCxn id="37" idx="1"/>
                <a:endCxn id="49" idx="2"/>
              </p:cNvCxnSpPr>
              <p:nvPr/>
            </p:nvCxnSpPr>
            <p:spPr>
              <a:xfrm rot="10800000">
                <a:off x="1802" y="4000"/>
                <a:ext cx="2334" cy="917"/>
              </a:xfrm>
              <a:prstGeom prst="bentConnector2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肘形接點 19"/>
              <p:cNvCxnSpPr/>
              <p:nvPr/>
            </p:nvCxnSpPr>
            <p:spPr>
              <a:xfrm rot="10800000" flipV="1">
                <a:off x="2066" y="6799"/>
                <a:ext cx="2069" cy="889"/>
              </a:xfrm>
              <a:prstGeom prst="bentConnector3">
                <a:avLst>
                  <a:gd name="adj1" fmla="val 101401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字方塊 20"/>
              <p:cNvSpPr txBox="1"/>
              <p:nvPr/>
            </p:nvSpPr>
            <p:spPr>
              <a:xfrm>
                <a:off x="822" y="7688"/>
                <a:ext cx="2775" cy="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000"/>
                  <a:t>SQLPLUS </a:t>
                </a:r>
                <a:r>
                  <a:rPr lang="zh-TW" altLang="en-US" sz="1000"/>
                  <a:t>執行刪除腳本</a:t>
                </a:r>
                <a:endParaRPr lang="zh-TW" altLang="en-US" sz="1000"/>
              </a:p>
            </p:txBody>
          </p:sp>
        </p:grpSp>
      </p:grpSp>
      <p:sp>
        <p:nvSpPr>
          <p:cNvPr id="53" name="Rectangles 52"/>
          <p:cNvSpPr/>
          <p:nvPr/>
        </p:nvSpPr>
        <p:spPr>
          <a:xfrm>
            <a:off x="1687830" y="3933825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規格設計</a:t>
            </a:r>
            <a:endParaRPr lang="zh-TW" altLang="en-US" sz="1600">
              <a:sym typeface="+mn-ea"/>
            </a:endParaRPr>
          </a:p>
        </p:txBody>
      </p:sp>
      <p:pic>
        <p:nvPicPr>
          <p:cNvPr id="5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95" y="4417060"/>
            <a:ext cx="4804410" cy="2044700"/>
          </a:xfrm>
          <a:prstGeom prst="rect">
            <a:avLst/>
          </a:prstGeom>
        </p:spPr>
      </p:pic>
      <p:sp>
        <p:nvSpPr>
          <p:cNvPr id="55" name="Rectangles 54"/>
          <p:cNvSpPr/>
          <p:nvPr/>
        </p:nvSpPr>
        <p:spPr>
          <a:xfrm>
            <a:off x="1687830" y="935990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架構設計</a:t>
            </a:r>
            <a:endParaRPr lang="zh-TW" altLang="en-US" sz="1600">
              <a:sym typeface="+mn-ea"/>
            </a:endParaRPr>
          </a:p>
        </p:txBody>
      </p:sp>
      <p:sp>
        <p:nvSpPr>
          <p:cNvPr id="56" name="Rectangles 55"/>
          <p:cNvSpPr/>
          <p:nvPr/>
        </p:nvSpPr>
        <p:spPr>
          <a:xfrm>
            <a:off x="7478395" y="935990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功能設計</a:t>
            </a:r>
            <a:endParaRPr lang="zh-TW" altLang="en-US" sz="1600">
              <a:sym typeface="+mn-ea"/>
            </a:endParaRPr>
          </a:p>
        </p:txBody>
      </p:sp>
      <p:sp>
        <p:nvSpPr>
          <p:cNvPr id="57" name="Rectangles 56"/>
          <p:cNvSpPr/>
          <p:nvPr/>
        </p:nvSpPr>
        <p:spPr>
          <a:xfrm>
            <a:off x="7478395" y="3933825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程式驗證</a:t>
            </a:r>
            <a:endParaRPr lang="zh-TW" altLang="en-US" sz="1600">
              <a:sym typeface="+mn-ea"/>
            </a:endParaRPr>
          </a:p>
        </p:txBody>
      </p:sp>
      <p:sp>
        <p:nvSpPr>
          <p:cNvPr id="28" name="文字方塊 4"/>
          <p:cNvSpPr txBox="1"/>
          <p:nvPr/>
        </p:nvSpPr>
        <p:spPr>
          <a:xfrm>
            <a:off x="8420100" y="445135"/>
            <a:ext cx="3382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6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6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3" name="文字方塊 4"/>
          <p:cNvSpPr txBox="1"/>
          <p:nvPr/>
        </p:nvSpPr>
        <p:spPr>
          <a:xfrm>
            <a:off x="7326630" y="445135"/>
            <a:ext cx="338391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具備程式撰寫，程式撰寫能力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10" y="215900"/>
            <a:ext cx="798830" cy="798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06" y="749301"/>
            <a:ext cx="11160000" cy="720000"/>
          </a:xfrm>
        </p:spPr>
        <p:txBody>
          <a:bodyPr/>
          <a:p>
            <a:r>
              <a:rPr lang="en-US">
                <a:latin typeface="+mj-ea"/>
                <a:cs typeface="+mj-ea"/>
              </a:rPr>
              <a:t>A:</a:t>
            </a:r>
            <a:r>
              <a:rPr>
                <a:latin typeface="+mj-ea"/>
                <a:cs typeface="+mj-ea"/>
                <a:sym typeface="+mn-ea"/>
              </a:rPr>
              <a:t>驗證歷史數據操作查詢</a:t>
            </a:r>
            <a:endParaRPr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14" name="Diagram 13"/>
          <p:cNvGraphicFramePr/>
          <p:nvPr/>
        </p:nvGraphicFramePr>
        <p:xfrm>
          <a:off x="5636895" y="3571240"/>
          <a:ext cx="5779135" cy="84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30885" y="1557655"/>
            <a:ext cx="4304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chemeClr val="tx1"/>
                </a:solidFill>
                <a:cs typeface="微軟正黑體" panose="020B0604030504040204" charset="-120"/>
              </a:rPr>
              <a:t>營運中心運行正常，達到交易數據拆分，基礎數據完整</a:t>
            </a:r>
            <a:endParaRPr lang="zh-TW" altLang="en-US">
              <a:solidFill>
                <a:schemeClr val="tx1"/>
              </a:solidFill>
              <a:cs typeface="微軟正黑體" panose="020B060403050404020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5185410" y="1859915"/>
            <a:ext cx="6334663" cy="4144203"/>
            <a:chOff x="501" y="2074"/>
            <a:chExt cx="16309" cy="9036"/>
          </a:xfrm>
        </p:grpSpPr>
        <p:pic>
          <p:nvPicPr>
            <p:cNvPr id="4" name="Picture 3" descr="Untitled (1)"/>
            <p:cNvPicPr>
              <a:picLocks noChangeAspect="1"/>
            </p:cNvPicPr>
            <p:nvPr/>
          </p:nvPicPr>
          <p:blipFill>
            <a:blip r:embed="rId6"/>
            <a:srcRect l="2176" t="2530" r="15153" b="4590"/>
            <a:stretch>
              <a:fillRect/>
            </a:stretch>
          </p:blipFill>
          <p:spPr>
            <a:xfrm>
              <a:off x="501" y="2074"/>
              <a:ext cx="3276" cy="3100"/>
            </a:xfrm>
            <a:prstGeom prst="rect">
              <a:avLst/>
            </a:prstGeom>
          </p:spPr>
        </p:pic>
        <p:pic>
          <p:nvPicPr>
            <p:cNvPr id="7" name="Picture 6" descr="Untitled (4)"/>
            <p:cNvPicPr>
              <a:picLocks noChangeAspect="1"/>
            </p:cNvPicPr>
            <p:nvPr/>
          </p:nvPicPr>
          <p:blipFill>
            <a:blip r:embed="rId7"/>
            <a:srcRect l="4438" t="5811" r="7730" b="14978"/>
            <a:stretch>
              <a:fillRect/>
            </a:stretch>
          </p:blipFill>
          <p:spPr>
            <a:xfrm>
              <a:off x="3946" y="8508"/>
              <a:ext cx="4435" cy="2386"/>
            </a:xfrm>
            <a:prstGeom prst="rect">
              <a:avLst/>
            </a:prstGeom>
          </p:spPr>
        </p:pic>
        <p:pic>
          <p:nvPicPr>
            <p:cNvPr id="10" name="Picture 9" descr="Untitled (6)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7" y="8508"/>
              <a:ext cx="3973" cy="2602"/>
            </a:xfrm>
            <a:prstGeom prst="rect">
              <a:avLst/>
            </a:prstGeom>
          </p:spPr>
        </p:pic>
        <p:pic>
          <p:nvPicPr>
            <p:cNvPr id="11" name="Picture 10" descr="Untitled (5)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8" y="2409"/>
              <a:ext cx="3858" cy="2764"/>
            </a:xfrm>
            <a:prstGeom prst="rect">
              <a:avLst/>
            </a:prstGeom>
          </p:spPr>
        </p:pic>
        <p:cxnSp>
          <p:nvCxnSpPr>
            <p:cNvPr id="13" name="弧形接點 12"/>
            <p:cNvCxnSpPr/>
            <p:nvPr/>
          </p:nvCxnSpPr>
          <p:spPr>
            <a:xfrm rot="16200000" flipV="1">
              <a:off x="10449" y="5419"/>
              <a:ext cx="710" cy="216"/>
            </a:xfrm>
            <a:prstGeom prst="curvedConnector3">
              <a:avLst>
                <a:gd name="adj1" fmla="val 45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弧形接點 14"/>
            <p:cNvCxnSpPr>
              <a:endCxn id="10" idx="0"/>
            </p:cNvCxnSpPr>
            <p:nvPr/>
          </p:nvCxnSpPr>
          <p:spPr>
            <a:xfrm rot="5400000" flipV="1">
              <a:off x="14056" y="7739"/>
              <a:ext cx="1109" cy="42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弧形接點 15"/>
            <p:cNvCxnSpPr>
              <a:endCxn id="7" idx="0"/>
            </p:cNvCxnSpPr>
            <p:nvPr/>
          </p:nvCxnSpPr>
          <p:spPr>
            <a:xfrm rot="10800000" flipV="1">
              <a:off x="6164" y="7755"/>
              <a:ext cx="801" cy="75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弧形接點 16"/>
            <p:cNvCxnSpPr>
              <a:endCxn id="4" idx="2"/>
            </p:cNvCxnSpPr>
            <p:nvPr/>
          </p:nvCxnSpPr>
          <p:spPr>
            <a:xfrm rot="10800000">
              <a:off x="2139" y="5173"/>
              <a:ext cx="1344" cy="77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730885" y="2576500"/>
            <a:ext cx="3460902" cy="2012212"/>
            <a:chOff x="1335" y="3320"/>
            <a:chExt cx="4400" cy="2404"/>
          </a:xfrm>
        </p:grpSpPr>
        <p:sp>
          <p:nvSpPr>
            <p:cNvPr id="19" name="橢圓 18"/>
            <p:cNvSpPr/>
            <p:nvPr/>
          </p:nvSpPr>
          <p:spPr>
            <a:xfrm>
              <a:off x="1335" y="4539"/>
              <a:ext cx="1245" cy="118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營運中心</a:t>
              </a:r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490" y="4539"/>
              <a:ext cx="1245" cy="1185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歷史數據營運中心</a:t>
              </a:r>
              <a:endParaRPr lang="zh-TW" altLang="en-US" sz="1200"/>
            </a:p>
          </p:txBody>
        </p:sp>
        <p:sp>
          <p:nvSpPr>
            <p:cNvPr id="21" name="流程圖: 多重文件 20"/>
            <p:cNvSpPr/>
            <p:nvPr/>
          </p:nvSpPr>
          <p:spPr>
            <a:xfrm>
              <a:off x="2919" y="4070"/>
              <a:ext cx="1232" cy="664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交易資料</a:t>
              </a:r>
              <a:endParaRPr lang="zh-TW" altLang="en-US" sz="1200"/>
            </a:p>
          </p:txBody>
        </p:sp>
        <p:cxnSp>
          <p:nvCxnSpPr>
            <p:cNvPr id="22" name="弧形接點 21"/>
            <p:cNvCxnSpPr>
              <a:stCxn id="19" idx="6"/>
              <a:endCxn id="20" idx="2"/>
            </p:cNvCxnSpPr>
            <p:nvPr/>
          </p:nvCxnSpPr>
          <p:spPr>
            <a:xfrm>
              <a:off x="2580" y="5132"/>
              <a:ext cx="1910" cy="5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流程圖: 多重文件 22"/>
            <p:cNvSpPr/>
            <p:nvPr/>
          </p:nvSpPr>
          <p:spPr>
            <a:xfrm>
              <a:off x="2102" y="3320"/>
              <a:ext cx="1171" cy="74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000"/>
                <a:t>基礎數據</a:t>
              </a:r>
              <a:r>
                <a:rPr lang="en-US" altLang="zh-TW" sz="1000"/>
                <a:t>(</a:t>
              </a:r>
              <a:r>
                <a:rPr lang="zh-TW" altLang="en-US" sz="1000"/>
                <a:t>完整性</a:t>
              </a:r>
              <a:r>
                <a:rPr lang="en-US" altLang="zh-TW" sz="1200"/>
                <a:t>)</a:t>
              </a:r>
              <a:endParaRPr lang="en-US" altLang="zh-TW" sz="1200"/>
            </a:p>
          </p:txBody>
        </p:sp>
      </p:grpSp>
      <p:sp>
        <p:nvSpPr>
          <p:cNvPr id="25" name="矩形 24"/>
          <p:cNvSpPr/>
          <p:nvPr/>
        </p:nvSpPr>
        <p:spPr>
          <a:xfrm>
            <a:off x="1137285" y="5137150"/>
            <a:ext cx="2647950" cy="866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TW" altLang="en-US">
                <a:solidFill>
                  <a:schemeClr val="bg1"/>
                </a:solidFill>
                <a:cs typeface="微軟正黑體" panose="020B0604030504040204" charset="-120"/>
                <a:sym typeface="+mn-ea"/>
              </a:rPr>
              <a:t>歷史營運中心系統運行正常，資料拆分成功</a:t>
            </a:r>
            <a:endParaRPr lang="zh-TW" altLang="en-US">
              <a:solidFill>
                <a:schemeClr val="bg1"/>
              </a:solidFill>
              <a:cs typeface="微軟正黑體" panose="020B0604030504040204" charset="-120"/>
              <a:sym typeface="+mn-ea"/>
            </a:endParaRPr>
          </a:p>
        </p:txBody>
      </p:sp>
      <p:sp>
        <p:nvSpPr>
          <p:cNvPr id="27" name="文字方塊 4"/>
          <p:cNvSpPr txBox="1"/>
          <p:nvPr/>
        </p:nvSpPr>
        <p:spPr>
          <a:xfrm>
            <a:off x="7122795" y="925195"/>
            <a:ext cx="338391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具備程式撰寫，程式撰寫能力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6710" y="494665"/>
            <a:ext cx="79883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 bldLvl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t>R:效益總結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TW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endParaRPr lang="zh-TW" altLang="en-US"/>
          </a:p>
        </p:txBody>
      </p:sp>
      <p:graphicFrame>
        <p:nvGraphicFramePr>
          <p:cNvPr id="4" name="圓桌 3"/>
          <p:cNvGraphicFramePr/>
          <p:nvPr/>
        </p:nvGraphicFramePr>
        <p:xfrm>
          <a:off x="649605" y="2863850"/>
          <a:ext cx="10579100" cy="138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075"/>
                <a:gridCol w="2543175"/>
                <a:gridCol w="2847975"/>
                <a:gridCol w="31908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7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8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9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latin typeface="+mn-ea"/>
                          <a:cs typeface="+mn-ea"/>
                          <a:sym typeface="+mn-ea"/>
                        </a:rPr>
                        <a:t>功能開發完成</a:t>
                      </a:r>
                      <a:endParaRPr lang="zh-TW" altLang="en-US" sz="1800">
                        <a:solidFill>
                          <a:srgbClr val="FF0000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latin typeface="+mn-ea"/>
                          <a:cs typeface="+mn-ea"/>
                          <a:sym typeface="+mn-ea"/>
                        </a:rPr>
                        <a:t>需求客戶售前安排</a:t>
                      </a:r>
                      <a:endParaRPr lang="zh-TW" altLang="en-US" sz="1800">
                        <a:solidFill>
                          <a:srgbClr val="FF0000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線上說明會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(30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家客戶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)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+mj-ea"/>
                        <a:ea typeface="+mj-ea"/>
                        <a:cs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覆蓋通知</a:t>
                      </a:r>
                      <a:r>
                        <a:rPr lang="en-US" altLang="zh-TW"/>
                        <a:t>100</a:t>
                      </a:r>
                      <a:r>
                        <a:rPr lang="zh-TW" altLang="en-US"/>
                        <a:t>家客戶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Q4 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預計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beta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驗證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(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臺灣精銳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)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，三家提報明年預算，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10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月份銷售說明會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(30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家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)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4579620"/>
            <a:ext cx="3990340" cy="19951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36600" y="1440180"/>
            <a:ext cx="79279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有效縮短備分時間，容易查詢歷史數據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r>
              <a:rPr lang="zh-TW" altLang="en-US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三家提報明年預算，覆蓋通知潛在客戶</a:t>
            </a:r>
            <a:r>
              <a:rPr lang="en-US" altLang="zh-TW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100 </a:t>
            </a:r>
            <a:r>
              <a:rPr lang="zh-TW" altLang="en-US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家</a:t>
            </a:r>
            <a:endParaRPr lang="zh-TW" altLang="en-US" sz="2800" b="1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798560" y="5674995"/>
            <a:ext cx="3272790" cy="1061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TW" altLang="en-US" sz="2800">
              <a:solidFill>
                <a:srgbClr val="FF0000"/>
              </a:solidFill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S:思榕智能裝備-T100系統無法登入</a:t>
            </a:r>
            <a:endParaRPr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511935"/>
            <a:ext cx="11466830" cy="4351655"/>
          </a:xfrm>
        </p:spPr>
        <p:txBody>
          <a:bodyPr/>
          <a:p>
            <a:pPr>
              <a:lnSpc>
                <a:spcPct val="130000"/>
              </a:lnSpc>
            </a:pPr>
            <a:r>
              <a:rPr lang="zh-TW" altLang="en-US" sz="2800"/>
              <a:t>思蓉智能裝備在中國深圳，在東莞、蘇州均自有工業園，屬於大型用戶客戶，反映</a:t>
            </a:r>
            <a:r>
              <a:rPr lang="en-US" altLang="zh-TW" sz="2800"/>
              <a:t>T100 </a:t>
            </a:r>
            <a:r>
              <a:rPr lang="zh-TW" altLang="en-US" sz="2800"/>
              <a:t>多次發生使用者無法進入系統問題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1.</a:t>
            </a:r>
            <a:r>
              <a:rPr lang="zh-TW" altLang="en-US" sz="2800"/>
              <a:t>無法登陸的時間不定時，沒辦法預警而有預防性措施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2.</a:t>
            </a:r>
            <a:r>
              <a:rPr lang="zh-TW" altLang="en-US" sz="2800"/>
              <a:t>無法確定是系統資源不足造成，還是登陸程式有</a:t>
            </a:r>
            <a:r>
              <a:rPr lang="en-US" altLang="zh-TW" sz="2800"/>
              <a:t>Bug</a:t>
            </a:r>
            <a:r>
              <a:rPr lang="zh-TW" altLang="en-US" sz="2800"/>
              <a:t>造成無法登入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3.</a:t>
            </a:r>
            <a:r>
              <a:rPr lang="zh-TW" altLang="en-US" sz="2800"/>
              <a:t>無法登陸的用戶不固定，無法個別突破</a:t>
            </a:r>
            <a:endParaRPr lang="zh-TW" altLang="en-US" sz="2800"/>
          </a:p>
          <a:p>
            <a:endParaRPr lang="zh-TW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t>T:無法登入</a:t>
            </a:r>
            <a:r>
              <a:rPr>
                <a:sym typeface="+mn-ea"/>
              </a:rPr>
              <a:t>難點挑戰</a:t>
            </a:r>
            <a:endParaRPr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/>
              <a:t>如何查詢</a:t>
            </a:r>
            <a:r>
              <a:rPr lang="en-US" altLang="zh-TW" sz="3200"/>
              <a:t>T100</a:t>
            </a:r>
            <a:r>
              <a:rPr lang="zh-TW" altLang="en-US" sz="3200"/>
              <a:t>登入用戶狀況以及</a:t>
            </a:r>
            <a:r>
              <a:rPr lang="en-US" altLang="zh-TW" sz="3200">
                <a:sym typeface="+mn-ea"/>
              </a:rPr>
              <a:t>OS</a:t>
            </a:r>
            <a:r>
              <a:rPr lang="zh-TW" altLang="en-US" sz="3200">
                <a:sym typeface="+mn-ea"/>
              </a:rPr>
              <a:t>系統資源使用</a:t>
            </a:r>
            <a:endParaRPr lang="zh-TW" altLang="en-US" sz="320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>
                <a:sym typeface="+mn-ea"/>
              </a:rPr>
              <a:t>如何找出造成登入關鍵元件</a:t>
            </a:r>
            <a:endParaRPr lang="zh-TW" altLang="en-US" sz="320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/>
              <a:t>如何預防性的解決無法登入問題</a:t>
            </a:r>
            <a:endParaRPr lang="zh-TW" altLang="en-US" sz="32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1" y="616586"/>
            <a:ext cx="11160000" cy="720000"/>
          </a:xfrm>
        </p:spPr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A:T100 首頁授權登入架構分析</a:t>
            </a:r>
            <a:endParaRPr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TW" altLang="en-US"/>
          </a:p>
          <a:p>
            <a:r>
              <a:rPr lang="en-US" altLang="zh-TW"/>
              <a:t>  </a:t>
            </a:r>
            <a:endParaRPr lang="zh-TW" altLang="en-US"/>
          </a:p>
          <a:p>
            <a:endParaRPr lang="zh-TW" altLang="en-US"/>
          </a:p>
          <a:p>
            <a:endParaRPr lang="en-US" altLang="zh-TW"/>
          </a:p>
        </p:txBody>
      </p:sp>
      <p:sp>
        <p:nvSpPr>
          <p:cNvPr id="94" name="Oval 93"/>
          <p:cNvSpPr/>
          <p:nvPr/>
        </p:nvSpPr>
        <p:spPr>
          <a:xfrm>
            <a:off x="3848735" y="1649730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085330" y="2082165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312910" y="1239520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97" name="文字方塊 3"/>
          <p:cNvSpPr txBox="1"/>
          <p:nvPr/>
        </p:nvSpPr>
        <p:spPr>
          <a:xfrm>
            <a:off x="9252585" y="196215"/>
            <a:ext cx="2468880" cy="9626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marL="0" indent="0" algn="l" fontAlgn="auto"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問題分析解決能力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溝通協調能力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r>
              <a:rPr lang="zh-TW" altLang="en-US" b="1">
                <a:solidFill>
                  <a:srgbClr val="FF0000"/>
                </a:solidFill>
                <a:sym typeface="+mn-ea"/>
              </a:rPr>
              <a:t>檔撰寫能力及表</a:t>
            </a:r>
            <a:r>
              <a:rPr lang="zh-TW" altLang="en-US" b="1">
                <a:solidFill>
                  <a:schemeClr val="bg1"/>
                </a:solidFill>
                <a:sym typeface="+mn-ea"/>
              </a:rPr>
              <a:t>達能力</a:t>
            </a:r>
            <a:endParaRPr lang="zh-TW" altLang="en-US" b="1">
              <a:solidFill>
                <a:schemeClr val="bg1"/>
              </a:solidFill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8705" y="196215"/>
            <a:ext cx="798830" cy="79883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563245" y="1578610"/>
            <a:ext cx="11131550" cy="4960620"/>
            <a:chOff x="887" y="2486"/>
            <a:chExt cx="17530" cy="7812"/>
          </a:xfrm>
        </p:grpSpPr>
        <p:grpSp>
          <p:nvGrpSpPr>
            <p:cNvPr id="92" name="Group 91"/>
            <p:cNvGrpSpPr/>
            <p:nvPr/>
          </p:nvGrpSpPr>
          <p:grpSpPr>
            <a:xfrm>
              <a:off x="887" y="2486"/>
              <a:ext cx="17531" cy="7812"/>
              <a:chOff x="570" y="3251"/>
              <a:chExt cx="17531" cy="781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70" y="3251"/>
                <a:ext cx="17531" cy="7812"/>
                <a:chOff x="403" y="3166"/>
                <a:chExt cx="17531" cy="7812"/>
              </a:xfrm>
            </p:grpSpPr>
            <p:sp>
              <p:nvSpPr>
                <p:cNvPr id="4" name="Rectangles 3"/>
                <p:cNvSpPr/>
                <p:nvPr/>
              </p:nvSpPr>
              <p:spPr>
                <a:xfrm>
                  <a:off x="3352" y="4870"/>
                  <a:ext cx="1862" cy="736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Apache</a:t>
                  </a:r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403" y="4494"/>
                  <a:ext cx="1550" cy="1475"/>
                </a:xfrm>
                <a:prstGeom prst="ellipse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GDC</a:t>
                  </a:r>
                  <a:endParaRPr lang="en-US"/>
                </a:p>
              </p:txBody>
            </p:sp>
            <p:sp>
              <p:nvSpPr>
                <p:cNvPr id="6" name="Rectangles 5"/>
                <p:cNvSpPr/>
                <p:nvPr/>
              </p:nvSpPr>
              <p:spPr>
                <a:xfrm>
                  <a:off x="6796" y="8835"/>
                  <a:ext cx="1563" cy="663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FLM </a:t>
                  </a:r>
                  <a:endParaRPr lang="en-US"/>
                </a:p>
              </p:txBody>
            </p:sp>
            <p:sp>
              <p:nvSpPr>
                <p:cNvPr id="7" name="Rectangles 6"/>
                <p:cNvSpPr/>
                <p:nvPr/>
              </p:nvSpPr>
              <p:spPr>
                <a:xfrm>
                  <a:off x="3314" y="6224"/>
                  <a:ext cx="1862" cy="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DVM (azzi000)</a:t>
                  </a:r>
                  <a:endParaRPr lang="en-US"/>
                </a:p>
              </p:txBody>
            </p:sp>
            <p:sp>
              <p:nvSpPr>
                <p:cNvPr id="8" name="Rectangles 7"/>
                <p:cNvSpPr/>
                <p:nvPr/>
              </p:nvSpPr>
              <p:spPr>
                <a:xfrm>
                  <a:off x="3352" y="9003"/>
                  <a:ext cx="1862" cy="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DB</a:t>
                  </a:r>
                  <a:endParaRPr lang="en-US"/>
                </a:p>
              </p:txBody>
            </p:sp>
            <p:sp>
              <p:nvSpPr>
                <p:cNvPr id="10" name="Rectangles 9"/>
                <p:cNvSpPr/>
                <p:nvPr/>
              </p:nvSpPr>
              <p:spPr>
                <a:xfrm>
                  <a:off x="3017" y="3166"/>
                  <a:ext cx="14917" cy="7812"/>
                </a:xfrm>
                <a:prstGeom prst="rect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" name="Rectangles 10"/>
                <p:cNvSpPr/>
                <p:nvPr/>
              </p:nvSpPr>
              <p:spPr>
                <a:xfrm>
                  <a:off x="6497" y="6300"/>
                  <a:ext cx="1862" cy="694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uaproxy</a:t>
                  </a:r>
                  <a:endParaRPr lang="en-US"/>
                </a:p>
              </p:txBody>
            </p:sp>
            <p:sp>
              <p:nvSpPr>
                <p:cNvPr id="12" name="Rectangles 11"/>
                <p:cNvSpPr/>
                <p:nvPr/>
              </p:nvSpPr>
              <p:spPr>
                <a:xfrm>
                  <a:off x="6796" y="7649"/>
                  <a:ext cx="1563" cy="66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fglWrt</a:t>
                  </a:r>
                  <a:endParaRPr lang="en-US"/>
                </a:p>
              </p:txBody>
            </p:sp>
            <p:sp>
              <p:nvSpPr>
                <p:cNvPr id="13" name="Rectangles 12"/>
                <p:cNvSpPr/>
                <p:nvPr/>
              </p:nvSpPr>
              <p:spPr>
                <a:xfrm>
                  <a:off x="6153" y="4891"/>
                  <a:ext cx="2747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fastcgidispatch</a:t>
                  </a:r>
                  <a:endParaRPr lang="en-US"/>
                </a:p>
              </p:txBody>
            </p:sp>
            <p:cxnSp>
              <p:nvCxnSpPr>
                <p:cNvPr id="14" name="Straight Arrow Connector 13"/>
                <p:cNvCxnSpPr>
                  <a:stCxn id="7" idx="2"/>
                  <a:endCxn id="8" idx="0"/>
                </p:cNvCxnSpPr>
                <p:nvPr/>
              </p:nvCxnSpPr>
              <p:spPr>
                <a:xfrm>
                  <a:off x="4245" y="7217"/>
                  <a:ext cx="38" cy="1786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stCxn id="7" idx="2"/>
                  <a:endCxn id="12" idx="1"/>
                </p:cNvCxnSpPr>
                <p:nvPr/>
              </p:nvCxnSpPr>
              <p:spPr>
                <a:xfrm>
                  <a:off x="4245" y="7217"/>
                  <a:ext cx="2551" cy="76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>
                  <a:stCxn id="6" idx="0"/>
                  <a:endCxn id="12" idx="2"/>
                </p:cNvCxnSpPr>
                <p:nvPr/>
              </p:nvCxnSpPr>
              <p:spPr>
                <a:xfrm flipV="1">
                  <a:off x="7578" y="8311"/>
                  <a:ext cx="0" cy="52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>
                  <a:stCxn id="4" idx="3"/>
                  <a:endCxn id="13" idx="1"/>
                </p:cNvCxnSpPr>
                <p:nvPr/>
              </p:nvCxnSpPr>
              <p:spPr>
                <a:xfrm flipV="1">
                  <a:off x="5214" y="5231"/>
                  <a:ext cx="939" cy="7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11" idx="0"/>
                  <a:endCxn id="13" idx="2"/>
                </p:cNvCxnSpPr>
                <p:nvPr/>
              </p:nvCxnSpPr>
              <p:spPr>
                <a:xfrm flipV="1">
                  <a:off x="7428" y="5571"/>
                  <a:ext cx="99" cy="729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stCxn id="11" idx="1"/>
                  <a:endCxn id="7" idx="3"/>
                </p:cNvCxnSpPr>
                <p:nvPr/>
              </p:nvCxnSpPr>
              <p:spPr>
                <a:xfrm flipH="1">
                  <a:off x="5176" y="6647"/>
                  <a:ext cx="1321" cy="7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4" idx="1"/>
                  <a:endCxn id="5" idx="6"/>
                </p:cNvCxnSpPr>
                <p:nvPr/>
              </p:nvCxnSpPr>
              <p:spPr>
                <a:xfrm flipH="1" flipV="1">
                  <a:off x="1953" y="5232"/>
                  <a:ext cx="1399" cy="6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 Box 22"/>
                <p:cNvSpPr txBox="1"/>
                <p:nvPr/>
              </p:nvSpPr>
              <p:spPr>
                <a:xfrm>
                  <a:off x="10031" y="3397"/>
                  <a:ext cx="2159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/>
                    <a:t>CentOS8.4</a:t>
                  </a:r>
                  <a:endParaRPr lang="en-US"/>
                </a:p>
              </p:txBody>
            </p:sp>
            <p:sp>
              <p:nvSpPr>
                <p:cNvPr id="24" name="Rectangles 23"/>
                <p:cNvSpPr/>
                <p:nvPr/>
              </p:nvSpPr>
              <p:spPr>
                <a:xfrm>
                  <a:off x="9432" y="4813"/>
                  <a:ext cx="3356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400"/>
                    <a:t>/ut/topprd/appdata/log</a:t>
                  </a:r>
                  <a:endParaRPr lang="en-US" sz="1400"/>
                </a:p>
              </p:txBody>
            </p:sp>
            <p:cxnSp>
              <p:nvCxnSpPr>
                <p:cNvPr id="22" name="Curved Connector 21"/>
                <p:cNvCxnSpPr>
                  <a:stCxn id="4" idx="2"/>
                  <a:endCxn id="24" idx="2"/>
                </p:cNvCxnSpPr>
                <p:nvPr/>
              </p:nvCxnSpPr>
              <p:spPr>
                <a:xfrm rot="5400000" flipH="1" flipV="1">
                  <a:off x="7640" y="2136"/>
                  <a:ext cx="113" cy="6827"/>
                </a:xfrm>
                <a:prstGeom prst="curvedConnector3">
                  <a:avLst>
                    <a:gd name="adj1" fmla="val -331858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urved Connector 24"/>
                <p:cNvCxnSpPr>
                  <a:stCxn id="11" idx="3"/>
                  <a:endCxn id="24" idx="2"/>
                </p:cNvCxnSpPr>
                <p:nvPr/>
              </p:nvCxnSpPr>
              <p:spPr>
                <a:xfrm flipV="1">
                  <a:off x="8359" y="5493"/>
                  <a:ext cx="2751" cy="1154"/>
                </a:xfrm>
                <a:prstGeom prst="curvedConnector2">
                  <a:avLst/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urved Connector 27"/>
                <p:cNvCxnSpPr>
                  <a:stCxn id="7" idx="0"/>
                  <a:endCxn id="24" idx="2"/>
                </p:cNvCxnSpPr>
                <p:nvPr/>
              </p:nvCxnSpPr>
              <p:spPr>
                <a:xfrm rot="16200000">
                  <a:off x="7312" y="2426"/>
                  <a:ext cx="731" cy="6865"/>
                </a:xfrm>
                <a:prstGeom prst="curvedConnector3">
                  <a:avLst>
                    <a:gd name="adj1" fmla="val 49932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s 28"/>
                <p:cNvSpPr/>
                <p:nvPr/>
              </p:nvSpPr>
              <p:spPr>
                <a:xfrm>
                  <a:off x="1200" y="6519"/>
                  <a:ext cx="1645" cy="4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wireshark</a:t>
                  </a:r>
                  <a:endParaRPr lang="en-US" sz="1000"/>
                </a:p>
              </p:txBody>
            </p:sp>
            <p:cxnSp>
              <p:nvCxnSpPr>
                <p:cNvPr id="30" name="Curved Connector 29"/>
                <p:cNvCxnSpPr>
                  <a:stCxn id="29" idx="0"/>
                  <a:endCxn id="4" idx="1"/>
                </p:cNvCxnSpPr>
                <p:nvPr/>
              </p:nvCxnSpPr>
              <p:spPr>
                <a:xfrm rot="16200000">
                  <a:off x="2047" y="5214"/>
                  <a:ext cx="1281" cy="1329"/>
                </a:xfrm>
                <a:prstGeom prst="curvedConnector2">
                  <a:avLst/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s 31"/>
                <p:cNvSpPr/>
                <p:nvPr/>
              </p:nvSpPr>
              <p:spPr>
                <a:xfrm>
                  <a:off x="13449" y="3509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TOP</a:t>
                  </a:r>
                  <a:endParaRPr lang="en-US"/>
                </a:p>
              </p:txBody>
            </p:sp>
            <p:sp>
              <p:nvSpPr>
                <p:cNvPr id="33" name="Rectangles 32"/>
                <p:cNvSpPr/>
                <p:nvPr/>
              </p:nvSpPr>
              <p:spPr>
                <a:xfrm>
                  <a:off x="13456" y="4557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TMON</a:t>
                  </a:r>
                  <a:endParaRPr lang="en-US"/>
                </a:p>
              </p:txBody>
            </p:sp>
            <p:cxnSp>
              <p:nvCxnSpPr>
                <p:cNvPr id="34" name="Curved Connector 33"/>
                <p:cNvCxnSpPr>
                  <a:stCxn id="32" idx="1"/>
                  <a:endCxn id="23" idx="3"/>
                </p:cNvCxnSpPr>
                <p:nvPr/>
              </p:nvCxnSpPr>
              <p:spPr>
                <a:xfrm rot="10800000">
                  <a:off x="12190" y="3687"/>
                  <a:ext cx="1259" cy="169"/>
                </a:xfrm>
                <a:prstGeom prst="curvedConnector3">
                  <a:avLst>
                    <a:gd name="adj1" fmla="val 49960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urved Connector 34"/>
                <p:cNvCxnSpPr>
                  <a:stCxn id="33" idx="1"/>
                  <a:endCxn id="23" idx="3"/>
                </p:cNvCxnSpPr>
                <p:nvPr/>
              </p:nvCxnSpPr>
              <p:spPr>
                <a:xfrm rot="10800000">
                  <a:off x="12190" y="3687"/>
                  <a:ext cx="1266" cy="1217"/>
                </a:xfrm>
                <a:prstGeom prst="curvedConnector3">
                  <a:avLst>
                    <a:gd name="adj1" fmla="val 50000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 Box 35"/>
                <p:cNvSpPr txBox="1"/>
                <p:nvPr/>
              </p:nvSpPr>
              <p:spPr>
                <a:xfrm>
                  <a:off x="5996" y="4168"/>
                  <a:ext cx="2904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/>
                    <a:t>system service</a:t>
                  </a:r>
                  <a:endParaRPr lang="en-US"/>
                </a:p>
              </p:txBody>
            </p:sp>
            <p:sp>
              <p:nvSpPr>
                <p:cNvPr id="37" name="Rectangles 36"/>
                <p:cNvSpPr/>
                <p:nvPr/>
              </p:nvSpPr>
              <p:spPr>
                <a:xfrm>
                  <a:off x="9057" y="7646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azzq080</a:t>
                  </a:r>
                  <a:endParaRPr lang="en-US"/>
                </a:p>
              </p:txBody>
            </p:sp>
            <p:sp>
              <p:nvSpPr>
                <p:cNvPr id="38" name="Text Box 37"/>
                <p:cNvSpPr txBox="1"/>
                <p:nvPr/>
              </p:nvSpPr>
              <p:spPr>
                <a:xfrm>
                  <a:off x="6796" y="9591"/>
                  <a:ext cx="367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TW" altLang="en-US"/>
                    <a:t>用戶授權管控</a:t>
                  </a:r>
                  <a:endParaRPr lang="zh-TW" altLang="en-US"/>
                </a:p>
              </p:txBody>
            </p:sp>
          </p:grpSp>
          <p:sp>
            <p:nvSpPr>
              <p:cNvPr id="41" name="Text Box 40"/>
              <p:cNvSpPr txBox="1"/>
              <p:nvPr/>
            </p:nvSpPr>
            <p:spPr>
              <a:xfrm>
                <a:off x="672" y="7184"/>
                <a:ext cx="2677" cy="5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TW" altLang="en-US"/>
                  <a:t>網路分包分析</a:t>
                </a:r>
                <a:endParaRPr lang="zh-TW" alt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349" y="3377"/>
                <a:ext cx="14501" cy="6642"/>
                <a:chOff x="3349" y="3377"/>
                <a:chExt cx="14501" cy="6642"/>
              </a:xfrm>
            </p:grpSpPr>
            <p:sp>
              <p:nvSpPr>
                <p:cNvPr id="40" name="Rectangles 39"/>
                <p:cNvSpPr/>
                <p:nvPr/>
              </p:nvSpPr>
              <p:spPr>
                <a:xfrm>
                  <a:off x="3349" y="4303"/>
                  <a:ext cx="6091" cy="3273"/>
                </a:xfrm>
                <a:prstGeom prst="rect">
                  <a:avLst/>
                </a:prstGeom>
                <a:noFill/>
                <a:ln w="28575" cmpd="sng">
                  <a:solidFill>
                    <a:schemeClr val="accent1">
                      <a:shade val="50000"/>
                    </a:schemeClr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42" name="Text Box 41"/>
                <p:cNvSpPr txBox="1"/>
                <p:nvPr/>
              </p:nvSpPr>
              <p:spPr>
                <a:xfrm>
                  <a:off x="11622" y="5691"/>
                  <a:ext cx="2018" cy="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TW"/>
                    <a:t>log </a:t>
                  </a:r>
                  <a:r>
                    <a:rPr lang="zh-TW" altLang="en-US"/>
                    <a:t>分析</a:t>
                  </a:r>
                  <a:endParaRPr lang="zh-TW" altLang="en-US"/>
                </a:p>
              </p:txBody>
            </p:sp>
            <p:sp>
              <p:nvSpPr>
                <p:cNvPr id="43" name="Text Box 42"/>
                <p:cNvSpPr txBox="1"/>
                <p:nvPr/>
              </p:nvSpPr>
              <p:spPr>
                <a:xfrm>
                  <a:off x="9279" y="8580"/>
                  <a:ext cx="367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TW" altLang="en-US"/>
                    <a:t>用戶授權監控作業</a:t>
                  </a:r>
                  <a:endParaRPr lang="zh-TW" altLang="en-US"/>
                </a:p>
              </p:txBody>
            </p:sp>
            <p:sp>
              <p:nvSpPr>
                <p:cNvPr id="44" name="Text Box 43"/>
                <p:cNvSpPr txBox="1"/>
                <p:nvPr/>
              </p:nvSpPr>
              <p:spPr>
                <a:xfrm>
                  <a:off x="15485" y="3482"/>
                  <a:ext cx="2094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>
                      <a:sym typeface="+mn-ea"/>
                    </a:rPr>
                    <a:t>OS</a:t>
                  </a:r>
                  <a:r>
                    <a:rPr lang="zh-TW" altLang="en-US">
                      <a:sym typeface="+mn-ea"/>
                    </a:rPr>
                    <a:t>系統資源使用狀況</a:t>
                  </a:r>
                  <a:endParaRPr lang="zh-TW" altLang="en-US">
                    <a:sym typeface="+mn-ea"/>
                  </a:endParaRPr>
                </a:p>
              </p:txBody>
            </p:sp>
            <p:sp>
              <p:nvSpPr>
                <p:cNvPr id="46" name="Rectangles 45"/>
                <p:cNvSpPr/>
                <p:nvPr/>
              </p:nvSpPr>
              <p:spPr>
                <a:xfrm>
                  <a:off x="6664" y="3377"/>
                  <a:ext cx="2776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3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sz="1400"/>
                    <a:t>gas-topprd.service</a:t>
                  </a:r>
                  <a:endParaRPr lang="en-US" sz="1400"/>
                </a:p>
              </p:txBody>
            </p:sp>
            <p:cxnSp>
              <p:nvCxnSpPr>
                <p:cNvPr id="78" name="Curved Connector 77"/>
                <p:cNvCxnSpPr>
                  <a:stCxn id="36" idx="3"/>
                  <a:endCxn id="46" idx="2"/>
                </p:cNvCxnSpPr>
                <p:nvPr/>
              </p:nvCxnSpPr>
              <p:spPr>
                <a:xfrm flipH="1" flipV="1">
                  <a:off x="8052" y="4057"/>
                  <a:ext cx="1015" cy="486"/>
                </a:xfrm>
                <a:prstGeom prst="curvedConnector4">
                  <a:avLst>
                    <a:gd name="adj1" fmla="val -73695"/>
                    <a:gd name="adj2" fmla="val 79835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pic>
              <p:nvPicPr>
                <p:cNvPr id="79" name="圖片 3" descr="164732832359574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56" y="6732"/>
                  <a:ext cx="4198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2" name="Rectangles 81"/>
                <p:cNvSpPr/>
                <p:nvPr/>
              </p:nvSpPr>
              <p:spPr>
                <a:xfrm>
                  <a:off x="15310" y="7279"/>
                  <a:ext cx="2540" cy="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200"/>
                    <a:t>Nproc</a:t>
                  </a:r>
                  <a:endParaRPr lang="en-US" sz="1200"/>
                </a:p>
              </p:txBody>
            </p:sp>
            <p:sp>
              <p:nvSpPr>
                <p:cNvPr id="83" name="Rectangles 82"/>
                <p:cNvSpPr/>
                <p:nvPr/>
              </p:nvSpPr>
              <p:spPr>
                <a:xfrm>
                  <a:off x="15310" y="8208"/>
                  <a:ext cx="2540" cy="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200"/>
                    <a:t>LimitSTACK=infinity</a:t>
                  </a:r>
                  <a:endParaRPr lang="en-US" sz="1200"/>
                </a:p>
              </p:txBody>
            </p:sp>
            <p:cxnSp>
              <p:nvCxnSpPr>
                <p:cNvPr id="87" name="Straight Arrow Connector 86"/>
                <p:cNvCxnSpPr>
                  <a:endCxn id="82" idx="1"/>
                </p:cNvCxnSpPr>
                <p:nvPr/>
              </p:nvCxnSpPr>
              <p:spPr>
                <a:xfrm>
                  <a:off x="14349" y="6990"/>
                  <a:ext cx="961" cy="65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79" idx="3"/>
                  <a:endCxn id="83" idx="1"/>
                </p:cNvCxnSpPr>
                <p:nvPr/>
              </p:nvCxnSpPr>
              <p:spPr>
                <a:xfrm>
                  <a:off x="14254" y="7020"/>
                  <a:ext cx="1056" cy="155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 Box 88"/>
                <p:cNvSpPr txBox="1"/>
                <p:nvPr/>
              </p:nvSpPr>
              <p:spPr>
                <a:xfrm>
                  <a:off x="15478" y="9003"/>
                  <a:ext cx="2101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zh-TW" altLang="en-US">
                      <a:sym typeface="+mn-ea"/>
                    </a:rPr>
                    <a:t>原廠建議調校系統參數</a:t>
                  </a:r>
                  <a:endParaRPr lang="zh-TW" altLang="en-US">
                    <a:sym typeface="+mn-ea"/>
                  </a:endParaRPr>
                </a:p>
              </p:txBody>
            </p:sp>
          </p:grpSp>
        </p:grpSp>
        <p:cxnSp>
          <p:nvCxnSpPr>
            <p:cNvPr id="9" name="Straight Arrow Connector 14"/>
            <p:cNvCxnSpPr>
              <a:endCxn id="37" idx="1"/>
            </p:cNvCxnSpPr>
            <p:nvPr/>
          </p:nvCxnSpPr>
          <p:spPr>
            <a:xfrm>
              <a:off x="8865" y="7300"/>
              <a:ext cx="676" cy="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4" grpId="1" animBg="1"/>
      <p:bldP spid="95" grpId="0" animBg="1"/>
      <p:bldP spid="95" grpId="1" animBg="1"/>
      <p:bldP spid="96" grpId="0" bldLvl="0" animBg="1"/>
      <p:bldP spid="9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81" y="629286"/>
            <a:ext cx="11160000" cy="720000"/>
          </a:xfrm>
        </p:spPr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A:深入系統日誌分析</a:t>
            </a:r>
            <a:endParaRPr>
              <a:sym typeface="+mn-ea"/>
            </a:endParaRPr>
          </a:p>
        </p:txBody>
      </p:sp>
      <p:pic>
        <p:nvPicPr>
          <p:cNvPr id="45" name="圖片 3" descr="APR failed"/>
          <p:cNvPicPr>
            <a:picLocks noChangeAspect="1"/>
          </p:cNvPicPr>
          <p:nvPr/>
        </p:nvPicPr>
        <p:blipFill>
          <a:blip r:embed="rId1"/>
          <a:srcRect r="13517" b="12618"/>
          <a:stretch>
            <a:fillRect/>
          </a:stretch>
        </p:blipFill>
        <p:spPr>
          <a:xfrm>
            <a:off x="207645" y="1898650"/>
            <a:ext cx="6813550" cy="3613785"/>
          </a:xfrm>
          <a:prstGeom prst="rect">
            <a:avLst/>
          </a:prstGeom>
        </p:spPr>
      </p:pic>
      <p:graphicFrame>
        <p:nvGraphicFramePr>
          <p:cNvPr id="4" name="Table 3"/>
          <p:cNvGraphicFramePr/>
          <p:nvPr/>
        </p:nvGraphicFramePr>
        <p:xfrm>
          <a:off x="7398385" y="3517900"/>
          <a:ext cx="2907665" cy="2522855"/>
        </p:xfrm>
        <a:graphic>
          <a:graphicData uri="http://schemas.openxmlformats.org/drawingml/2006/table">
            <a:tbl>
              <a:tblPr/>
              <a:tblGrid>
                <a:gridCol w="1076960"/>
                <a:gridCol w="1830705"/>
              </a:tblGrid>
              <a:tr h="236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版本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Task 默認值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8.1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 ~ 30000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8.4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40000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7.9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100000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8.1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8.4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7.6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圖片 5" descr="1647328454809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85" y="2011045"/>
            <a:ext cx="4356735" cy="666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Rectangles 54"/>
          <p:cNvSpPr/>
          <p:nvPr/>
        </p:nvSpPr>
        <p:spPr>
          <a:xfrm>
            <a:off x="7398385" y="1419225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>
                <a:sym typeface="+mn-ea"/>
              </a:rPr>
              <a:t>Service 相關參數調整 Tasks</a:t>
            </a:r>
            <a:endParaRPr lang="zh-TW" altLang="en-US" sz="1600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398385" y="2926080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>
                <a:sym typeface="+mn-ea"/>
              </a:rPr>
              <a:t>OS task </a:t>
            </a:r>
            <a:r>
              <a:rPr lang="zh-TW" altLang="en-US" sz="1600">
                <a:sym typeface="+mn-ea"/>
              </a:rPr>
              <a:t>默認參考</a:t>
            </a:r>
            <a:endParaRPr lang="zh-TW" altLang="en-US" sz="1600">
              <a:sym typeface="+mn-ea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2160270" y="1452880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TW" altLang="en-US" sz="1600">
                <a:sym typeface="+mn-ea"/>
              </a:rPr>
              <a:t>找到</a:t>
            </a:r>
            <a:r>
              <a:rPr lang="en-US" altLang="zh-TW" sz="1600">
                <a:sym typeface="+mn-ea"/>
              </a:rPr>
              <a:t>APR failed </a:t>
            </a:r>
            <a:r>
              <a:rPr lang="zh-TW" altLang="en-US" sz="1600">
                <a:sym typeface="+mn-ea"/>
              </a:rPr>
              <a:t>關鍵系統問題</a:t>
            </a:r>
            <a:endParaRPr lang="zh-TW" altLang="en-US" sz="1600">
              <a:sym typeface="+mn-ea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07645" y="5697855"/>
            <a:ext cx="5591810" cy="7829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400">
                <a:sym typeface="+mn-ea"/>
              </a:rPr>
              <a:t>OS </a:t>
            </a:r>
            <a:r>
              <a:rPr lang="zh-TW" altLang="en-US" sz="2400">
                <a:sym typeface="+mn-ea"/>
              </a:rPr>
              <a:t>系統參數造成元件運行錯誤</a:t>
            </a:r>
            <a:r>
              <a:rPr lang="en-US" altLang="zh-TW" sz="2400">
                <a:sym typeface="+mn-ea"/>
              </a:rPr>
              <a:t>,</a:t>
            </a:r>
            <a:endParaRPr lang="en-US" altLang="zh-TW" sz="2400"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TW" altLang="en-US" sz="2400">
                <a:sym typeface="+mn-ea"/>
              </a:rPr>
              <a:t>進而造成無法登入</a:t>
            </a:r>
            <a:endParaRPr lang="zh-TW" altLang="en-US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6"/>
          <p:cNvGrpSpPr/>
          <p:nvPr/>
        </p:nvGrpSpPr>
        <p:grpSpPr>
          <a:xfrm>
            <a:off x="5316619" y="1803214"/>
            <a:ext cx="4053043" cy="811736"/>
            <a:chOff x="1359704" y="1966232"/>
            <a:chExt cx="3308851" cy="673909"/>
          </a:xfrm>
        </p:grpSpPr>
        <p:sp>
          <p:nvSpPr>
            <p:cNvPr id="11" name="文本框 61"/>
            <p:cNvSpPr txBox="1"/>
            <p:nvPr/>
          </p:nvSpPr>
          <p:spPr>
            <a:xfrm>
              <a:off x="2097786" y="2158327"/>
              <a:ext cx="2440447" cy="38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個人資訊經歷</a:t>
              </a:r>
              <a:endParaRPr lang="zh-TW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圆角矩形 59"/>
            <p:cNvSpPr/>
            <p:nvPr/>
          </p:nvSpPr>
          <p:spPr>
            <a:xfrm>
              <a:off x="1359704" y="2057917"/>
              <a:ext cx="3308851" cy="582224"/>
            </a:xfrm>
            <a:prstGeom prst="roundRect">
              <a:avLst>
                <a:gd name="adj" fmla="val 7796"/>
              </a:avLst>
            </a:prstGeom>
            <a:noFill/>
            <a:ln w="3810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1457910" y="1966232"/>
              <a:ext cx="564818" cy="39716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rgbClr val="4D50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1606320" y="1969872"/>
              <a:ext cx="246761" cy="279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组合 121"/>
          <p:cNvGrpSpPr/>
          <p:nvPr/>
        </p:nvGrpSpPr>
        <p:grpSpPr>
          <a:xfrm>
            <a:off x="5316614" y="3396794"/>
            <a:ext cx="4053043" cy="811736"/>
            <a:chOff x="1359704" y="1966232"/>
            <a:chExt cx="3308851" cy="673909"/>
          </a:xfrm>
        </p:grpSpPr>
        <p:sp>
          <p:nvSpPr>
            <p:cNvPr id="18" name="文本框 126"/>
            <p:cNvSpPr txBox="1"/>
            <p:nvPr/>
          </p:nvSpPr>
          <p:spPr>
            <a:xfrm>
              <a:off x="1489182" y="2171761"/>
              <a:ext cx="2440447" cy="38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spc="3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述能專項呈現</a:t>
              </a:r>
              <a:endParaRPr lang="zh-TW" altLang="en-US" sz="24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圆角矩形 123"/>
            <p:cNvSpPr/>
            <p:nvPr/>
          </p:nvSpPr>
          <p:spPr>
            <a:xfrm>
              <a:off x="1359704" y="2057917"/>
              <a:ext cx="3308851" cy="582224"/>
            </a:xfrm>
            <a:prstGeom prst="roundRect">
              <a:avLst>
                <a:gd name="adj" fmla="val 7796"/>
              </a:avLst>
            </a:prstGeom>
            <a:noFill/>
            <a:ln w="38100">
              <a:solidFill>
                <a:srgbClr val="C00000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3929632" y="1966232"/>
              <a:ext cx="564818" cy="39716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25"/>
            <p:cNvSpPr txBox="1"/>
            <p:nvPr/>
          </p:nvSpPr>
          <p:spPr>
            <a:xfrm>
              <a:off x="4078040" y="1969872"/>
              <a:ext cx="246761" cy="279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832274" y="1105747"/>
            <a:ext cx="4394200" cy="4865793"/>
            <a:chOff x="983" y="1306"/>
            <a:chExt cx="5190" cy="5747"/>
          </a:xfrm>
        </p:grpSpPr>
        <p:sp>
          <p:nvSpPr>
            <p:cNvPr id="21" name="矩形 20"/>
            <p:cNvSpPr/>
            <p:nvPr/>
          </p:nvSpPr>
          <p:spPr>
            <a:xfrm>
              <a:off x="983" y="1306"/>
              <a:ext cx="3767" cy="5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: 形状 6"/>
            <p:cNvSpPr/>
            <p:nvPr userDrawn="1"/>
          </p:nvSpPr>
          <p:spPr>
            <a:xfrm rot="8820000">
              <a:off x="1076" y="1662"/>
              <a:ext cx="5097" cy="4775"/>
            </a:xfrm>
            <a:custGeom>
              <a:avLst/>
              <a:gdLst>
                <a:gd name="connsiteX0" fmla="*/ 648891 w 2409825"/>
                <a:gd name="connsiteY0" fmla="*/ 2265998 h 2257425"/>
                <a:gd name="connsiteX1" fmla="*/ 87868 w 2409825"/>
                <a:gd name="connsiteY1" fmla="*/ 1942148 h 2257425"/>
                <a:gd name="connsiteX2" fmla="*/ 87868 w 2409825"/>
                <a:gd name="connsiteY2" fmla="*/ 1293495 h 2257425"/>
                <a:gd name="connsiteX3" fmla="*/ 646986 w 2409825"/>
                <a:gd name="connsiteY3" fmla="*/ 323850 h 2257425"/>
                <a:gd name="connsiteX4" fmla="*/ 1208008 w 2409825"/>
                <a:gd name="connsiteY4" fmla="*/ 0 h 2257425"/>
                <a:gd name="connsiteX5" fmla="*/ 1769031 w 2409825"/>
                <a:gd name="connsiteY5" fmla="*/ 323850 h 2257425"/>
                <a:gd name="connsiteX6" fmla="*/ 2329101 w 2409825"/>
                <a:gd name="connsiteY6" fmla="*/ 1293495 h 2257425"/>
                <a:gd name="connsiteX7" fmla="*/ 2329101 w 2409825"/>
                <a:gd name="connsiteY7" fmla="*/ 1942148 h 2257425"/>
                <a:gd name="connsiteX8" fmla="*/ 1768078 w 2409825"/>
                <a:gd name="connsiteY8" fmla="*/ 2265998 h 2257425"/>
                <a:gd name="connsiteX9" fmla="*/ 648891 w 2409825"/>
                <a:gd name="connsiteY9" fmla="*/ 2265998 h 225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9825" h="2257425">
                  <a:moveTo>
                    <a:pt x="648891" y="2265998"/>
                  </a:moveTo>
                  <a:cubicBezTo>
                    <a:pt x="414576" y="2265998"/>
                    <a:pt x="205026" y="2145030"/>
                    <a:pt x="87868" y="1942148"/>
                  </a:cubicBezTo>
                  <a:cubicBezTo>
                    <a:pt x="-29289" y="1739265"/>
                    <a:pt x="-29289" y="1496378"/>
                    <a:pt x="87868" y="1293495"/>
                  </a:cubicBezTo>
                  <a:lnTo>
                    <a:pt x="646986" y="323850"/>
                  </a:lnTo>
                  <a:cubicBezTo>
                    <a:pt x="764143" y="120968"/>
                    <a:pt x="973693" y="0"/>
                    <a:pt x="1208008" y="0"/>
                  </a:cubicBezTo>
                  <a:cubicBezTo>
                    <a:pt x="1442323" y="0"/>
                    <a:pt x="1651873" y="120968"/>
                    <a:pt x="1769031" y="323850"/>
                  </a:cubicBezTo>
                  <a:lnTo>
                    <a:pt x="2329101" y="1293495"/>
                  </a:lnTo>
                  <a:cubicBezTo>
                    <a:pt x="2446258" y="1496378"/>
                    <a:pt x="2446258" y="1739265"/>
                    <a:pt x="2329101" y="1942148"/>
                  </a:cubicBezTo>
                  <a:cubicBezTo>
                    <a:pt x="2211943" y="2145030"/>
                    <a:pt x="2002393" y="2265998"/>
                    <a:pt x="1768078" y="2265998"/>
                  </a:cubicBezTo>
                  <a:lnTo>
                    <a:pt x="648891" y="2265998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35"/>
            </a:p>
          </p:txBody>
        </p:sp>
        <p:grpSp>
          <p:nvGrpSpPr>
            <p:cNvPr id="26" name="组合 7"/>
            <p:cNvGrpSpPr/>
            <p:nvPr userDrawn="1"/>
          </p:nvGrpSpPr>
          <p:grpSpPr>
            <a:xfrm>
              <a:off x="2425" y="2947"/>
              <a:ext cx="2399" cy="1901"/>
              <a:chOff x="6216175" y="6867"/>
              <a:chExt cx="2031325" cy="1609978"/>
            </a:xfrm>
          </p:grpSpPr>
          <p:sp>
            <p:nvSpPr>
              <p:cNvPr id="27" name="文本框 8"/>
              <p:cNvSpPr txBox="1"/>
              <p:nvPr/>
            </p:nvSpPr>
            <p:spPr>
              <a:xfrm>
                <a:off x="6216175" y="6867"/>
                <a:ext cx="2011850" cy="1199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7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目錄</a:t>
                </a:r>
                <a:endParaRPr lang="en-US" altLang="zh-CN" sz="7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216175" y="1279583"/>
                <a:ext cx="2031325" cy="337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1600" b="1" spc="600">
                    <a:solidFill>
                      <a:schemeClr val="bg1"/>
                    </a:solidFill>
                    <a:latin typeface="+mj-ea"/>
                  </a:rPr>
                  <a:t>CONTENT</a:t>
                </a:r>
                <a:endParaRPr lang="en-US" altLang="zh-CN" sz="1600" b="1" spc="600">
                  <a:solidFill>
                    <a:schemeClr val="bg1"/>
                  </a:solidFill>
                  <a:latin typeface="+mj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" name="标题 1"/>
          <p:cNvSpPr>
            <a:spLocks noGrp="1" noChangeArrowheads="1"/>
          </p:cNvSpPr>
          <p:nvPr/>
        </p:nvSpPr>
        <p:spPr bwMode="auto">
          <a:xfrm>
            <a:off x="993775" y="566420"/>
            <a:ext cx="7284085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rtlCol="0" anchor="ctr" anchorCtr="0" compatLnSpc="1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665" b="1" u="none" strike="noStrike" kern="1200" cap="none" spc="200" normalizeH="0">
                <a:solidFill>
                  <a:srgbClr val="D53B43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TW" altLang="en-US" sz="3200">
                <a:latin typeface="+mj-lt"/>
                <a:ea typeface="+mj-ea"/>
                <a:sym typeface="+mn-ea"/>
              </a:rPr>
              <a:t>R:效益總結</a:t>
            </a:r>
            <a:endParaRPr lang="zh-TW" altLang="en-US" sz="3200">
              <a:latin typeface="+mj-lt"/>
              <a:ea typeface="+mj-ea"/>
              <a:sym typeface="+mn-ea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1032510" y="1125220"/>
            <a:ext cx="5083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出貨客戶全數</a:t>
            </a:r>
            <a:r>
              <a:rPr lang="zh-TW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修正參數</a:t>
            </a:r>
            <a:r>
              <a:rPr lang="en-US" altLang="zh-TW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TW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覆蓋率</a:t>
            </a:r>
            <a:r>
              <a:rPr lang="en-US" altLang="zh-TW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100%</a:t>
            </a:r>
            <a:endParaRPr lang="en-US" altLang="zh-TW" sz="2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5429926" y="1605645"/>
            <a:ext cx="1066800" cy="1058863"/>
          </a:xfrm>
          <a:prstGeom prst="ellipse">
            <a:avLst/>
          </a:prstGeom>
          <a:gradFill>
            <a:gsLst>
              <a:gs pos="61000">
                <a:srgbClr val="00668B"/>
              </a:gs>
              <a:gs pos="0">
                <a:srgbClr val="0082B0"/>
              </a:gs>
              <a:gs pos="100000">
                <a:srgbClr val="005674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5883951" y="2601008"/>
            <a:ext cx="1066800" cy="1058862"/>
          </a:xfrm>
          <a:prstGeom prst="ellipse">
            <a:avLst/>
          </a:prstGeom>
          <a:solidFill>
            <a:srgbClr val="2FBED5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5" name="Oval 7"/>
          <p:cNvSpPr>
            <a:spLocks noChangeArrowheads="1"/>
          </p:cNvSpPr>
          <p:nvPr/>
        </p:nvSpPr>
        <p:spPr bwMode="auto">
          <a:xfrm>
            <a:off x="5429926" y="3594783"/>
            <a:ext cx="1066800" cy="1058862"/>
          </a:xfrm>
          <a:prstGeom prst="ellipse">
            <a:avLst/>
          </a:prstGeom>
          <a:solidFill>
            <a:srgbClr val="FFB53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6" name="Oval 8"/>
          <p:cNvSpPr>
            <a:spLocks noChangeArrowheads="1"/>
          </p:cNvSpPr>
          <p:nvPr/>
        </p:nvSpPr>
        <p:spPr bwMode="auto">
          <a:xfrm>
            <a:off x="5883951" y="4590145"/>
            <a:ext cx="1066800" cy="1058863"/>
          </a:xfrm>
          <a:prstGeom prst="ellipse">
            <a:avLst/>
          </a:prstGeom>
          <a:solidFill>
            <a:srgbClr val="FD8048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8" name="Freeform 10"/>
          <p:cNvSpPr>
            <a:spLocks noEditPoints="1"/>
          </p:cNvSpPr>
          <p:nvPr/>
        </p:nvSpPr>
        <p:spPr bwMode="auto">
          <a:xfrm flipH="1">
            <a:off x="5160051" y="196600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11"/>
          <p:cNvSpPr>
            <a:spLocks noEditPoints="1"/>
          </p:cNvSpPr>
          <p:nvPr/>
        </p:nvSpPr>
        <p:spPr bwMode="auto">
          <a:xfrm flipH="1">
            <a:off x="6972976" y="2993120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12"/>
          <p:cNvSpPr>
            <a:spLocks noEditPoints="1"/>
          </p:cNvSpPr>
          <p:nvPr/>
        </p:nvSpPr>
        <p:spPr bwMode="auto">
          <a:xfrm flipH="1">
            <a:off x="5160051" y="4013883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13"/>
          <p:cNvSpPr>
            <a:spLocks noEditPoints="1"/>
          </p:cNvSpPr>
          <p:nvPr/>
        </p:nvSpPr>
        <p:spPr bwMode="auto">
          <a:xfrm flipH="1">
            <a:off x="6972976" y="4996544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 flipH="1">
            <a:off x="5598201" y="1842182"/>
            <a:ext cx="755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Box 21"/>
          <p:cNvSpPr txBox="1">
            <a:spLocks noChangeArrowheads="1"/>
          </p:cNvSpPr>
          <p:nvPr/>
        </p:nvSpPr>
        <p:spPr bwMode="auto">
          <a:xfrm flipH="1">
            <a:off x="6031589" y="2838339"/>
            <a:ext cx="7572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Box 22"/>
          <p:cNvSpPr txBox="1">
            <a:spLocks noChangeArrowheads="1"/>
          </p:cNvSpPr>
          <p:nvPr/>
        </p:nvSpPr>
        <p:spPr bwMode="auto">
          <a:xfrm flipH="1">
            <a:off x="5598201" y="3800852"/>
            <a:ext cx="7572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Box 23"/>
          <p:cNvSpPr txBox="1">
            <a:spLocks noChangeArrowheads="1"/>
          </p:cNvSpPr>
          <p:nvPr/>
        </p:nvSpPr>
        <p:spPr bwMode="auto">
          <a:xfrm flipH="1">
            <a:off x="6061751" y="4778364"/>
            <a:ext cx="7572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Box 24"/>
          <p:cNvSpPr txBox="1">
            <a:spLocks noChangeArrowheads="1"/>
          </p:cNvSpPr>
          <p:nvPr/>
        </p:nvSpPr>
        <p:spPr bwMode="auto">
          <a:xfrm flipH="1">
            <a:off x="5598202" y="5815350"/>
            <a:ext cx="7572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25"/>
          <p:cNvSpPr>
            <a:spLocks noChangeArrowheads="1"/>
          </p:cNvSpPr>
          <p:nvPr/>
        </p:nvSpPr>
        <p:spPr bwMode="auto">
          <a:xfrm>
            <a:off x="911182" y="2103485"/>
            <a:ext cx="419330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系統穩定性，不會在大量使用者下崩饋</a:t>
            </a:r>
            <a:endParaRPr lang="zh-TW" altLang="en-US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7300001" y="3064558"/>
            <a:ext cx="401700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TW" altLang="en-US">
                <a:sym typeface="+mn-ea"/>
              </a:rPr>
              <a:t>將</a:t>
            </a:r>
            <a:r>
              <a:rPr lang="en-US" altLang="zh-TW">
                <a:sym typeface="+mn-ea"/>
              </a:rPr>
              <a:t>EOS</a:t>
            </a:r>
            <a:r>
              <a:rPr lang="zh-TW" altLang="en-US">
                <a:sym typeface="+mn-ea"/>
              </a:rPr>
              <a:t>的系統排除於支援列表，並免</a:t>
            </a:r>
            <a:r>
              <a:rPr lang="en-US" altLang="zh-TW">
                <a:sym typeface="+mn-ea"/>
              </a:rPr>
              <a:t>OS</a:t>
            </a:r>
            <a:r>
              <a:rPr lang="zh-TW" altLang="en-US">
                <a:sym typeface="+mn-ea"/>
              </a:rPr>
              <a:t>層問題法排除</a:t>
            </a:r>
            <a:endParaRPr lang="zh-TW" altLang="en-US">
              <a:sym typeface="+mn-ea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7300001" y="5070840"/>
            <a:ext cx="395263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TW" altLang="en-US">
                <a:sym typeface="+mn-ea"/>
              </a:rPr>
              <a:t>綜合分析能力提升，從單支作業到系統分析經驗</a:t>
            </a:r>
            <a:endParaRPr lang="zh-TW" altLang="en-US">
              <a:sym typeface="+mn-ea"/>
            </a:endParaRPr>
          </a:p>
          <a:p>
            <a:pPr algn="just"/>
            <a:endParaRPr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1794218" y="1701848"/>
            <a:ext cx="32388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>
                <a:sym typeface="+mn-ea"/>
              </a:rPr>
              <a:t>T100</a:t>
            </a:r>
            <a:r>
              <a:rPr lang="zh-CN" altLang="en-US" sz="2000" b="1">
                <a:sym typeface="+mn-ea"/>
              </a:rPr>
              <a:t>系統</a:t>
            </a:r>
            <a:r>
              <a:rPr lang="zh-TW" altLang="zh-CN" sz="2000" b="1">
                <a:sym typeface="+mn-ea"/>
              </a:rPr>
              <a:t>穩定</a:t>
            </a:r>
            <a:r>
              <a:rPr lang="zh-CN" altLang="en-US" sz="2000" b="1">
                <a:sym typeface="+mn-ea"/>
              </a:rPr>
              <a:t>提升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33"/>
          <p:cNvSpPr>
            <a:spLocks noChangeArrowheads="1"/>
          </p:cNvSpPr>
          <p:nvPr/>
        </p:nvSpPr>
        <p:spPr bwMode="auto">
          <a:xfrm>
            <a:off x="7271426" y="2600690"/>
            <a:ext cx="38925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Genero </a:t>
            </a:r>
            <a:r>
              <a:rPr lang="zh-TW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原廠重新修正支援清單</a:t>
            </a:r>
            <a:endParaRPr lang="zh-TW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34"/>
          <p:cNvSpPr>
            <a:spLocks noChangeArrowheads="1"/>
          </p:cNvSpPr>
          <p:nvPr/>
        </p:nvSpPr>
        <p:spPr bwMode="auto">
          <a:xfrm>
            <a:off x="1794218" y="3779568"/>
            <a:ext cx="323883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TW" altLang="zh-CN" sz="2000" b="1">
                <a:sym typeface="+mn-ea"/>
              </a:rPr>
              <a:t>預防性修正已出貨客戶系統</a:t>
            </a:r>
            <a:endParaRPr lang="zh-TW" altLang="zh-CN" sz="2000" b="1">
              <a:sym typeface="+mn-ea"/>
            </a:endParaRPr>
          </a:p>
        </p:txBody>
      </p:sp>
      <p:sp>
        <p:nvSpPr>
          <p:cNvPr id="66" name="矩形 35"/>
          <p:cNvSpPr>
            <a:spLocks noChangeArrowheads="1"/>
          </p:cNvSpPr>
          <p:nvPr/>
        </p:nvSpPr>
        <p:spPr bwMode="auto">
          <a:xfrm>
            <a:off x="7300001" y="4700953"/>
            <a:ext cx="3495216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zh-CN" sz="2000" b="1">
                <a:sym typeface="+mn-ea"/>
              </a:rPr>
              <a:t>排查能力</a:t>
            </a:r>
            <a:r>
              <a:rPr lang="zh-CN" altLang="en-US" sz="2000" b="1">
                <a:sym typeface="+mn-ea"/>
              </a:rPr>
              <a:t>提升</a:t>
            </a:r>
            <a:endParaRPr lang="zh-TW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3779520"/>
            <a:ext cx="655320" cy="676275"/>
          </a:xfrm>
          <a:prstGeom prst="rect">
            <a:avLst/>
          </a:prstGeom>
        </p:spPr>
      </p:pic>
      <p:graphicFrame>
        <p:nvGraphicFramePr>
          <p:cNvPr id="6" name="Table 2"/>
          <p:cNvGraphicFramePr/>
          <p:nvPr/>
        </p:nvGraphicFramePr>
        <p:xfrm>
          <a:off x="1949450" y="4770120"/>
          <a:ext cx="2658745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  <a:gridCol w="761365"/>
              </a:tblGrid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客戶通知調整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家數</a:t>
                      </a:r>
                      <a:endParaRPr lang="zh-TW" alt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華東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華中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華北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華南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33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總計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59</a:t>
                      </a:r>
                      <a:endParaRPr 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60"/>
          <p:cNvSpPr>
            <a:spLocks noChangeArrowheads="1"/>
          </p:cNvSpPr>
          <p:nvPr/>
        </p:nvSpPr>
        <p:spPr bwMode="auto">
          <a:xfrm>
            <a:off x="1854835" y="4222115"/>
            <a:ext cx="2847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/>
            <a:r>
              <a:rPr lang="zh-TW" altLang="en-US">
                <a:sym typeface="+mn-ea"/>
              </a:rPr>
              <a:t>覆蓋大陸區</a:t>
            </a:r>
            <a:r>
              <a:rPr lang="en-US" altLang="zh-TW">
                <a:sym typeface="+mn-ea"/>
              </a:rPr>
              <a:t>59</a:t>
            </a:r>
            <a:r>
              <a:rPr lang="zh-TW" altLang="en-US">
                <a:sym typeface="+mn-ea"/>
              </a:rPr>
              <a:t>家客戶</a:t>
            </a:r>
            <a:endParaRPr lang="zh-TW" altLang="en-US">
              <a:sym typeface="+mn-ea"/>
            </a:endParaRPr>
          </a:p>
        </p:txBody>
      </p:sp>
      <p:pic>
        <p:nvPicPr>
          <p:cNvPr id="11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820" y="2562225"/>
            <a:ext cx="760730" cy="502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2103755"/>
            <a:ext cx="760730" cy="502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圖片 4" descr="D:\@專案類\_2018年\2018簡報公版\final\thankyou_紅.pngthankyou_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5729" y="3188827"/>
            <a:ext cx="6112933" cy="13250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743451" y="3232151"/>
            <a:ext cx="6040967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個人簡介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62" name="平行四边形 7"/>
          <p:cNvSpPr>
            <a:spLocks noChangeArrowheads="1"/>
          </p:cNvSpPr>
          <p:nvPr/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363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5364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/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5366" name="直接连接符 4"/>
              <p:cNvCxnSpPr>
                <a:cxnSpLocks noChangeShapeType="1"/>
              </p:cNvCxnSpPr>
              <p:nvPr/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7" name="直接连接符 5"/>
              <p:cNvCxnSpPr>
                <a:cxnSpLocks noChangeShapeType="1"/>
              </p:cNvCxnSpPr>
              <p:nvPr/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8" name="直接连接符 6"/>
              <p:cNvCxnSpPr>
                <a:cxnSpLocks noChangeShapeType="1"/>
              </p:cNvCxnSpPr>
              <p:nvPr/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69" name="文本框 24"/>
              <p:cNvSpPr txBox="1">
                <a:spLocks noChangeArrowheads="1"/>
              </p:cNvSpPr>
              <p:nvPr/>
            </p:nvSpPr>
            <p:spPr bwMode="auto">
              <a:xfrm>
                <a:off x="1854694" y="3543813"/>
                <a:ext cx="827291" cy="391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5370" name="文本框 3"/>
            <p:cNvSpPr txBox="1">
              <a:spLocks noChangeArrowheads="1"/>
            </p:cNvSpPr>
            <p:nvPr/>
          </p:nvSpPr>
          <p:spPr bwMode="auto">
            <a:xfrm>
              <a:off x="2712147" y="2540068"/>
              <a:ext cx="798512" cy="213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Berlin Sans FB Demi" panose="020E0802020502020306" pitchFamily="34" charset="0"/>
                  <a:ea typeface="Microsoft YaHei" panose="020B0503020204020204" pitchFamily="34" charset="-122"/>
                </a:rPr>
                <a:t>1</a:t>
              </a:r>
              <a:endParaRPr lang="en-US" altLang="zh-CN" sz="12800" b="1">
                <a:solidFill>
                  <a:schemeClr val="bg1"/>
                </a:solidFill>
                <a:latin typeface="Berlin Sans FB Demi" panose="020E0802020502020306" pitchFamily="34" charset="0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ṩḷíḓé"/>
          <p:cNvSpPr/>
          <p:nvPr/>
        </p:nvSpPr>
        <p:spPr bwMode="auto">
          <a:xfrm flipH="1">
            <a:off x="-1905" y="1173976"/>
            <a:ext cx="3696949" cy="5714504"/>
          </a:xfrm>
          <a:custGeom>
            <a:avLst/>
            <a:gdLst>
              <a:gd name="T0" fmla="*/ 179 w 1208"/>
              <a:gd name="T1" fmla="*/ 1688 h 1871"/>
              <a:gd name="T2" fmla="*/ 202 w 1208"/>
              <a:gd name="T3" fmla="*/ 1722 h 1871"/>
              <a:gd name="T4" fmla="*/ 213 w 1208"/>
              <a:gd name="T5" fmla="*/ 1871 h 1871"/>
              <a:gd name="T6" fmla="*/ 1031 w 1208"/>
              <a:gd name="T7" fmla="*/ 1871 h 1871"/>
              <a:gd name="T8" fmla="*/ 1055 w 1208"/>
              <a:gd name="T9" fmla="*/ 1729 h 1871"/>
              <a:gd name="T10" fmla="*/ 1100 w 1208"/>
              <a:gd name="T11" fmla="*/ 1530 h 1871"/>
              <a:gd name="T12" fmla="*/ 1167 w 1208"/>
              <a:gd name="T13" fmla="*/ 1351 h 1871"/>
              <a:gd name="T14" fmla="*/ 1196 w 1208"/>
              <a:gd name="T15" fmla="*/ 1037 h 1871"/>
              <a:gd name="T16" fmla="*/ 1100 w 1208"/>
              <a:gd name="T17" fmla="*/ 823 h 1871"/>
              <a:gd name="T18" fmla="*/ 945 w 1208"/>
              <a:gd name="T19" fmla="*/ 690 h 1871"/>
              <a:gd name="T20" fmla="*/ 925 w 1208"/>
              <a:gd name="T21" fmla="*/ 639 h 1871"/>
              <a:gd name="T22" fmla="*/ 890 w 1208"/>
              <a:gd name="T23" fmla="*/ 576 h 1871"/>
              <a:gd name="T24" fmla="*/ 949 w 1208"/>
              <a:gd name="T25" fmla="*/ 452 h 1871"/>
              <a:gd name="T26" fmla="*/ 925 w 1208"/>
              <a:gd name="T27" fmla="*/ 121 h 1871"/>
              <a:gd name="T28" fmla="*/ 810 w 1208"/>
              <a:gd name="T29" fmla="*/ 28 h 1871"/>
              <a:gd name="T30" fmla="*/ 796 w 1208"/>
              <a:gd name="T31" fmla="*/ 24 h 1871"/>
              <a:gd name="T32" fmla="*/ 733 w 1208"/>
              <a:gd name="T33" fmla="*/ 8 h 1871"/>
              <a:gd name="T34" fmla="*/ 508 w 1208"/>
              <a:gd name="T35" fmla="*/ 56 h 1871"/>
              <a:gd name="T36" fmla="*/ 386 w 1208"/>
              <a:gd name="T37" fmla="*/ 160 h 1871"/>
              <a:gd name="T38" fmla="*/ 402 w 1208"/>
              <a:gd name="T39" fmla="*/ 190 h 1871"/>
              <a:gd name="T40" fmla="*/ 396 w 1208"/>
              <a:gd name="T41" fmla="*/ 263 h 1871"/>
              <a:gd name="T42" fmla="*/ 410 w 1208"/>
              <a:gd name="T43" fmla="*/ 426 h 1871"/>
              <a:gd name="T44" fmla="*/ 386 w 1208"/>
              <a:gd name="T45" fmla="*/ 527 h 1871"/>
              <a:gd name="T46" fmla="*/ 418 w 1208"/>
              <a:gd name="T47" fmla="*/ 588 h 1871"/>
              <a:gd name="T48" fmla="*/ 226 w 1208"/>
              <a:gd name="T49" fmla="*/ 673 h 1871"/>
              <a:gd name="T50" fmla="*/ 153 w 1208"/>
              <a:gd name="T51" fmla="*/ 963 h 1871"/>
              <a:gd name="T52" fmla="*/ 120 w 1208"/>
              <a:gd name="T53" fmla="*/ 1022 h 1871"/>
              <a:gd name="T54" fmla="*/ 106 w 1208"/>
              <a:gd name="T55" fmla="*/ 1057 h 1871"/>
              <a:gd name="T56" fmla="*/ 6 w 1208"/>
              <a:gd name="T57" fmla="*/ 1371 h 1871"/>
              <a:gd name="T58" fmla="*/ 175 w 1208"/>
              <a:gd name="T59" fmla="*/ 1664 h 1871"/>
              <a:gd name="T60" fmla="*/ 326 w 1208"/>
              <a:gd name="T61" fmla="*/ 888 h 1871"/>
              <a:gd name="T62" fmla="*/ 373 w 1208"/>
              <a:gd name="T63" fmla="*/ 811 h 1871"/>
              <a:gd name="T64" fmla="*/ 441 w 1208"/>
              <a:gd name="T65" fmla="*/ 773 h 1871"/>
              <a:gd name="T66" fmla="*/ 484 w 1208"/>
              <a:gd name="T67" fmla="*/ 746 h 1871"/>
              <a:gd name="T68" fmla="*/ 526 w 1208"/>
              <a:gd name="T69" fmla="*/ 718 h 1871"/>
              <a:gd name="T70" fmla="*/ 569 w 1208"/>
              <a:gd name="T71" fmla="*/ 738 h 1871"/>
              <a:gd name="T72" fmla="*/ 453 w 1208"/>
              <a:gd name="T73" fmla="*/ 813 h 1871"/>
              <a:gd name="T74" fmla="*/ 341 w 1208"/>
              <a:gd name="T75" fmla="*/ 911 h 1871"/>
              <a:gd name="T76" fmla="*/ 300 w 1208"/>
              <a:gd name="T77" fmla="*/ 998 h 1871"/>
              <a:gd name="T78" fmla="*/ 261 w 1208"/>
              <a:gd name="T79" fmla="*/ 1014 h 1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8" h="1871">
                <a:moveTo>
                  <a:pt x="175" y="1664"/>
                </a:moveTo>
                <a:cubicBezTo>
                  <a:pt x="179" y="1668"/>
                  <a:pt x="181" y="1678"/>
                  <a:pt x="179" y="1688"/>
                </a:cubicBezTo>
                <a:cubicBezTo>
                  <a:pt x="177" y="1696"/>
                  <a:pt x="177" y="1704"/>
                  <a:pt x="175" y="1716"/>
                </a:cubicBezTo>
                <a:cubicBezTo>
                  <a:pt x="181" y="1716"/>
                  <a:pt x="190" y="1720"/>
                  <a:pt x="202" y="1722"/>
                </a:cubicBezTo>
                <a:cubicBezTo>
                  <a:pt x="212" y="1725"/>
                  <a:pt x="220" y="1727"/>
                  <a:pt x="226" y="1727"/>
                </a:cubicBezTo>
                <a:cubicBezTo>
                  <a:pt x="224" y="1758"/>
                  <a:pt x="220" y="1806"/>
                  <a:pt x="213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5" y="1856"/>
                  <a:pt x="1039" y="1846"/>
                  <a:pt x="1041" y="1842"/>
                </a:cubicBezTo>
                <a:cubicBezTo>
                  <a:pt x="1045" y="1818"/>
                  <a:pt x="1051" y="1781"/>
                  <a:pt x="1055" y="1729"/>
                </a:cubicBezTo>
                <a:cubicBezTo>
                  <a:pt x="1059" y="1676"/>
                  <a:pt x="1065" y="1639"/>
                  <a:pt x="1071" y="1615"/>
                </a:cubicBezTo>
                <a:cubicBezTo>
                  <a:pt x="1076" y="1593"/>
                  <a:pt x="1086" y="1564"/>
                  <a:pt x="1100" y="1530"/>
                </a:cubicBezTo>
                <a:cubicBezTo>
                  <a:pt x="1123" y="1471"/>
                  <a:pt x="1135" y="1440"/>
                  <a:pt x="1135" y="1440"/>
                </a:cubicBezTo>
                <a:cubicBezTo>
                  <a:pt x="1155" y="1382"/>
                  <a:pt x="1165" y="1351"/>
                  <a:pt x="1167" y="1351"/>
                </a:cubicBezTo>
                <a:cubicBezTo>
                  <a:pt x="1180" y="1319"/>
                  <a:pt x="1194" y="1294"/>
                  <a:pt x="1208" y="1278"/>
                </a:cubicBezTo>
                <a:cubicBezTo>
                  <a:pt x="1206" y="1164"/>
                  <a:pt x="1202" y="1083"/>
                  <a:pt x="1196" y="1037"/>
                </a:cubicBezTo>
                <a:cubicBezTo>
                  <a:pt x="1188" y="957"/>
                  <a:pt x="1167" y="899"/>
                  <a:pt x="1135" y="856"/>
                </a:cubicBezTo>
                <a:cubicBezTo>
                  <a:pt x="1129" y="848"/>
                  <a:pt x="1116" y="836"/>
                  <a:pt x="1100" y="823"/>
                </a:cubicBezTo>
                <a:cubicBezTo>
                  <a:pt x="1080" y="805"/>
                  <a:pt x="1067" y="793"/>
                  <a:pt x="1061" y="787"/>
                </a:cubicBezTo>
                <a:cubicBezTo>
                  <a:pt x="1014" y="740"/>
                  <a:pt x="976" y="708"/>
                  <a:pt x="945" y="690"/>
                </a:cubicBezTo>
                <a:cubicBezTo>
                  <a:pt x="945" y="681"/>
                  <a:pt x="939" y="665"/>
                  <a:pt x="927" y="645"/>
                </a:cubicBezTo>
                <a:cubicBezTo>
                  <a:pt x="927" y="643"/>
                  <a:pt x="925" y="641"/>
                  <a:pt x="925" y="639"/>
                </a:cubicBezTo>
                <a:cubicBezTo>
                  <a:pt x="912" y="614"/>
                  <a:pt x="904" y="594"/>
                  <a:pt x="904" y="580"/>
                </a:cubicBezTo>
                <a:cubicBezTo>
                  <a:pt x="900" y="576"/>
                  <a:pt x="896" y="576"/>
                  <a:pt x="890" y="576"/>
                </a:cubicBezTo>
                <a:cubicBezTo>
                  <a:pt x="886" y="576"/>
                  <a:pt x="880" y="574"/>
                  <a:pt x="871" y="574"/>
                </a:cubicBezTo>
                <a:cubicBezTo>
                  <a:pt x="906" y="549"/>
                  <a:pt x="931" y="509"/>
                  <a:pt x="949" y="452"/>
                </a:cubicBezTo>
                <a:cubicBezTo>
                  <a:pt x="965" y="397"/>
                  <a:pt x="971" y="340"/>
                  <a:pt x="967" y="280"/>
                </a:cubicBezTo>
                <a:cubicBezTo>
                  <a:pt x="963" y="217"/>
                  <a:pt x="949" y="162"/>
                  <a:pt x="925" y="121"/>
                </a:cubicBezTo>
                <a:cubicBezTo>
                  <a:pt x="896" y="73"/>
                  <a:pt x="859" y="44"/>
                  <a:pt x="812" y="36"/>
                </a:cubicBezTo>
                <a:cubicBezTo>
                  <a:pt x="806" y="36"/>
                  <a:pt x="806" y="32"/>
                  <a:pt x="810" y="28"/>
                </a:cubicBezTo>
                <a:cubicBezTo>
                  <a:pt x="812" y="24"/>
                  <a:pt x="812" y="22"/>
                  <a:pt x="808" y="22"/>
                </a:cubicBezTo>
                <a:cubicBezTo>
                  <a:pt x="802" y="20"/>
                  <a:pt x="798" y="20"/>
                  <a:pt x="796" y="24"/>
                </a:cubicBezTo>
                <a:cubicBezTo>
                  <a:pt x="794" y="28"/>
                  <a:pt x="792" y="32"/>
                  <a:pt x="790" y="32"/>
                </a:cubicBezTo>
                <a:cubicBezTo>
                  <a:pt x="782" y="22"/>
                  <a:pt x="763" y="14"/>
                  <a:pt x="733" y="8"/>
                </a:cubicBezTo>
                <a:cubicBezTo>
                  <a:pt x="706" y="2"/>
                  <a:pt x="680" y="0"/>
                  <a:pt x="657" y="0"/>
                </a:cubicBezTo>
                <a:cubicBezTo>
                  <a:pt x="614" y="6"/>
                  <a:pt x="565" y="24"/>
                  <a:pt x="508" y="56"/>
                </a:cubicBezTo>
                <a:cubicBezTo>
                  <a:pt x="477" y="75"/>
                  <a:pt x="437" y="99"/>
                  <a:pt x="386" y="129"/>
                </a:cubicBezTo>
                <a:cubicBezTo>
                  <a:pt x="390" y="140"/>
                  <a:pt x="388" y="150"/>
                  <a:pt x="386" y="160"/>
                </a:cubicBezTo>
                <a:cubicBezTo>
                  <a:pt x="382" y="166"/>
                  <a:pt x="377" y="174"/>
                  <a:pt x="373" y="190"/>
                </a:cubicBezTo>
                <a:cubicBezTo>
                  <a:pt x="384" y="192"/>
                  <a:pt x="394" y="192"/>
                  <a:pt x="402" y="190"/>
                </a:cubicBezTo>
                <a:cubicBezTo>
                  <a:pt x="412" y="186"/>
                  <a:pt x="418" y="186"/>
                  <a:pt x="420" y="186"/>
                </a:cubicBezTo>
                <a:cubicBezTo>
                  <a:pt x="416" y="202"/>
                  <a:pt x="408" y="229"/>
                  <a:pt x="396" y="263"/>
                </a:cubicBezTo>
                <a:cubicBezTo>
                  <a:pt x="388" y="292"/>
                  <a:pt x="386" y="324"/>
                  <a:pt x="386" y="353"/>
                </a:cubicBezTo>
                <a:cubicBezTo>
                  <a:pt x="414" y="369"/>
                  <a:pt x="422" y="393"/>
                  <a:pt x="410" y="426"/>
                </a:cubicBezTo>
                <a:cubicBezTo>
                  <a:pt x="404" y="444"/>
                  <a:pt x="390" y="472"/>
                  <a:pt x="369" y="511"/>
                </a:cubicBezTo>
                <a:cubicBezTo>
                  <a:pt x="369" y="519"/>
                  <a:pt x="375" y="523"/>
                  <a:pt x="386" y="527"/>
                </a:cubicBezTo>
                <a:cubicBezTo>
                  <a:pt x="390" y="529"/>
                  <a:pt x="398" y="531"/>
                  <a:pt x="412" y="531"/>
                </a:cubicBezTo>
                <a:cubicBezTo>
                  <a:pt x="412" y="556"/>
                  <a:pt x="414" y="574"/>
                  <a:pt x="418" y="588"/>
                </a:cubicBezTo>
                <a:cubicBezTo>
                  <a:pt x="422" y="596"/>
                  <a:pt x="431" y="608"/>
                  <a:pt x="443" y="625"/>
                </a:cubicBezTo>
                <a:cubicBezTo>
                  <a:pt x="367" y="608"/>
                  <a:pt x="296" y="625"/>
                  <a:pt x="226" y="673"/>
                </a:cubicBezTo>
                <a:cubicBezTo>
                  <a:pt x="218" y="698"/>
                  <a:pt x="206" y="744"/>
                  <a:pt x="194" y="815"/>
                </a:cubicBezTo>
                <a:cubicBezTo>
                  <a:pt x="181" y="884"/>
                  <a:pt x="167" y="933"/>
                  <a:pt x="153" y="963"/>
                </a:cubicBezTo>
                <a:cubicBezTo>
                  <a:pt x="149" y="972"/>
                  <a:pt x="143" y="984"/>
                  <a:pt x="132" y="1002"/>
                </a:cubicBezTo>
                <a:cubicBezTo>
                  <a:pt x="128" y="1010"/>
                  <a:pt x="124" y="1016"/>
                  <a:pt x="120" y="1022"/>
                </a:cubicBezTo>
                <a:cubicBezTo>
                  <a:pt x="116" y="1030"/>
                  <a:pt x="112" y="1039"/>
                  <a:pt x="110" y="1045"/>
                </a:cubicBezTo>
                <a:cubicBezTo>
                  <a:pt x="108" y="1049"/>
                  <a:pt x="108" y="1053"/>
                  <a:pt x="106" y="1057"/>
                </a:cubicBezTo>
                <a:cubicBezTo>
                  <a:pt x="73" y="1134"/>
                  <a:pt x="53" y="1181"/>
                  <a:pt x="47" y="1201"/>
                </a:cubicBezTo>
                <a:cubicBezTo>
                  <a:pt x="24" y="1262"/>
                  <a:pt x="10" y="1319"/>
                  <a:pt x="6" y="1371"/>
                </a:cubicBezTo>
                <a:cubicBezTo>
                  <a:pt x="0" y="1457"/>
                  <a:pt x="8" y="1528"/>
                  <a:pt x="26" y="1578"/>
                </a:cubicBezTo>
                <a:cubicBezTo>
                  <a:pt x="55" y="1647"/>
                  <a:pt x="104" y="1676"/>
                  <a:pt x="175" y="1664"/>
                </a:cubicBezTo>
                <a:close/>
                <a:moveTo>
                  <a:pt x="296" y="917"/>
                </a:moveTo>
                <a:cubicBezTo>
                  <a:pt x="300" y="911"/>
                  <a:pt x="312" y="901"/>
                  <a:pt x="326" y="888"/>
                </a:cubicBezTo>
                <a:cubicBezTo>
                  <a:pt x="341" y="876"/>
                  <a:pt x="351" y="864"/>
                  <a:pt x="357" y="856"/>
                </a:cubicBezTo>
                <a:cubicBezTo>
                  <a:pt x="363" y="846"/>
                  <a:pt x="369" y="832"/>
                  <a:pt x="373" y="811"/>
                </a:cubicBezTo>
                <a:cubicBezTo>
                  <a:pt x="379" y="789"/>
                  <a:pt x="386" y="773"/>
                  <a:pt x="390" y="763"/>
                </a:cubicBezTo>
                <a:cubicBezTo>
                  <a:pt x="410" y="771"/>
                  <a:pt x="426" y="775"/>
                  <a:pt x="441" y="773"/>
                </a:cubicBezTo>
                <a:cubicBezTo>
                  <a:pt x="455" y="771"/>
                  <a:pt x="471" y="767"/>
                  <a:pt x="490" y="759"/>
                </a:cubicBezTo>
                <a:cubicBezTo>
                  <a:pt x="490" y="754"/>
                  <a:pt x="488" y="750"/>
                  <a:pt x="484" y="746"/>
                </a:cubicBezTo>
                <a:cubicBezTo>
                  <a:pt x="479" y="742"/>
                  <a:pt x="479" y="738"/>
                  <a:pt x="479" y="734"/>
                </a:cubicBezTo>
                <a:cubicBezTo>
                  <a:pt x="494" y="738"/>
                  <a:pt x="510" y="734"/>
                  <a:pt x="526" y="718"/>
                </a:cubicBezTo>
                <a:cubicBezTo>
                  <a:pt x="545" y="704"/>
                  <a:pt x="561" y="700"/>
                  <a:pt x="575" y="706"/>
                </a:cubicBezTo>
                <a:cubicBezTo>
                  <a:pt x="577" y="714"/>
                  <a:pt x="577" y="726"/>
                  <a:pt x="569" y="738"/>
                </a:cubicBezTo>
                <a:cubicBezTo>
                  <a:pt x="559" y="754"/>
                  <a:pt x="555" y="765"/>
                  <a:pt x="553" y="767"/>
                </a:cubicBezTo>
                <a:cubicBezTo>
                  <a:pt x="543" y="775"/>
                  <a:pt x="508" y="791"/>
                  <a:pt x="453" y="813"/>
                </a:cubicBezTo>
                <a:cubicBezTo>
                  <a:pt x="410" y="832"/>
                  <a:pt x="382" y="850"/>
                  <a:pt x="365" y="870"/>
                </a:cubicBezTo>
                <a:cubicBezTo>
                  <a:pt x="357" y="878"/>
                  <a:pt x="351" y="892"/>
                  <a:pt x="341" y="911"/>
                </a:cubicBezTo>
                <a:cubicBezTo>
                  <a:pt x="333" y="929"/>
                  <a:pt x="324" y="943"/>
                  <a:pt x="316" y="951"/>
                </a:cubicBezTo>
                <a:cubicBezTo>
                  <a:pt x="314" y="968"/>
                  <a:pt x="308" y="984"/>
                  <a:pt x="300" y="998"/>
                </a:cubicBezTo>
                <a:cubicBezTo>
                  <a:pt x="296" y="1008"/>
                  <a:pt x="286" y="1020"/>
                  <a:pt x="275" y="1037"/>
                </a:cubicBezTo>
                <a:cubicBezTo>
                  <a:pt x="267" y="1030"/>
                  <a:pt x="263" y="1022"/>
                  <a:pt x="261" y="1014"/>
                </a:cubicBezTo>
                <a:cubicBezTo>
                  <a:pt x="253" y="990"/>
                  <a:pt x="265" y="957"/>
                  <a:pt x="296" y="91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2A32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個人資訊經歷</a:t>
            </a:r>
            <a:endParaRPr lang="zh-CN" altLang="en-US" dirty="0"/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6386" name="组合 35"/>
          <p:cNvGrpSpPr/>
          <p:nvPr/>
        </p:nvGrpSpPr>
        <p:grpSpPr bwMode="auto">
          <a:xfrm>
            <a:off x="948267" y="3949695"/>
            <a:ext cx="5325533" cy="463550"/>
            <a:chOff x="397513" y="4399357"/>
            <a:chExt cx="4890264" cy="425930"/>
          </a:xfrm>
        </p:grpSpPr>
        <p:sp>
          <p:nvSpPr>
            <p:cNvPr id="16387" name="文本框 7"/>
            <p:cNvSpPr txBox="1">
              <a:spLocks noChangeArrowheads="1"/>
            </p:cNvSpPr>
            <p:nvPr/>
          </p:nvSpPr>
          <p:spPr bwMode="auto">
            <a:xfrm>
              <a:off x="827584" y="4432281"/>
              <a:ext cx="4460193" cy="386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現職位名稱：</a:t>
              </a:r>
              <a:r>
                <a:rPr lang="zh-TW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中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級工程師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8"/>
            <p:cNvSpPr/>
            <p:nvPr/>
          </p:nvSpPr>
          <p:spPr>
            <a:xfrm>
              <a:off x="397513" y="4399357"/>
              <a:ext cx="425663" cy="42593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486922" y="4512160"/>
              <a:ext cx="268226" cy="200324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0" name="组合 33"/>
          <p:cNvGrpSpPr/>
          <p:nvPr/>
        </p:nvGrpSpPr>
        <p:grpSpPr bwMode="auto">
          <a:xfrm>
            <a:off x="948267" y="2582329"/>
            <a:ext cx="5325533" cy="465666"/>
            <a:chOff x="397513" y="3148033"/>
            <a:chExt cx="4890264" cy="426074"/>
          </a:xfrm>
        </p:grpSpPr>
        <p:sp>
          <p:nvSpPr>
            <p:cNvPr id="32" name="椭圆 11"/>
            <p:cNvSpPr/>
            <p:nvPr/>
          </p:nvSpPr>
          <p:spPr>
            <a:xfrm>
              <a:off x="397513" y="3148033"/>
              <a:ext cx="425663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92" name="文本框 12"/>
            <p:cNvSpPr txBox="1">
              <a:spLocks noChangeArrowheads="1"/>
            </p:cNvSpPr>
            <p:nvPr/>
          </p:nvSpPr>
          <p:spPr bwMode="auto">
            <a:xfrm>
              <a:off x="827584" y="3160111"/>
              <a:ext cx="4460193" cy="38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部門代號：</a:t>
              </a:r>
              <a:r>
                <a: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CI0200</a:t>
              </a:r>
              <a:endParaRPr lang="en-US" altLang="zh-CN" sz="2135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KSO_Shape"/>
            <p:cNvSpPr>
              <a:spLocks noChangeAspect="1"/>
            </p:cNvSpPr>
            <p:nvPr/>
          </p:nvSpPr>
          <p:spPr bwMode="auto">
            <a:xfrm>
              <a:off x="518020" y="3233248"/>
              <a:ext cx="182705" cy="238215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4" name="组合 36"/>
          <p:cNvGrpSpPr/>
          <p:nvPr/>
        </p:nvGrpSpPr>
        <p:grpSpPr bwMode="auto">
          <a:xfrm>
            <a:off x="948267" y="4633384"/>
            <a:ext cx="5325533" cy="463550"/>
            <a:chOff x="397513" y="5025019"/>
            <a:chExt cx="4890264" cy="425659"/>
          </a:xfrm>
        </p:grpSpPr>
        <p:sp>
          <p:nvSpPr>
            <p:cNvPr id="16395" name="文本框 19"/>
            <p:cNvSpPr txBox="1">
              <a:spLocks noChangeArrowheads="1"/>
            </p:cNvSpPr>
            <p:nvPr/>
          </p:nvSpPr>
          <p:spPr bwMode="auto">
            <a:xfrm>
              <a:off x="827584" y="5055666"/>
              <a:ext cx="4460193" cy="38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現職年資：</a:t>
              </a:r>
              <a:r>
                <a: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20"/>
            <p:cNvSpPr/>
            <p:nvPr/>
          </p:nvSpPr>
          <p:spPr>
            <a:xfrm>
              <a:off x="397513" y="5025019"/>
              <a:ext cx="425663" cy="4256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KSO_Shape"/>
            <p:cNvSpPr>
              <a:spLocks noChangeArrowheads="1"/>
            </p:cNvSpPr>
            <p:nvPr/>
          </p:nvSpPr>
          <p:spPr bwMode="auto">
            <a:xfrm>
              <a:off x="486922" y="5122201"/>
              <a:ext cx="252677" cy="237125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8" name="组合 37"/>
          <p:cNvGrpSpPr/>
          <p:nvPr/>
        </p:nvGrpSpPr>
        <p:grpSpPr bwMode="auto">
          <a:xfrm>
            <a:off x="948267" y="5317071"/>
            <a:ext cx="5325533" cy="465667"/>
            <a:chOff x="397513" y="5650680"/>
            <a:chExt cx="4890264" cy="426626"/>
          </a:xfrm>
        </p:grpSpPr>
        <p:sp>
          <p:nvSpPr>
            <p:cNvPr id="16399" name="文本框 23"/>
            <p:cNvSpPr txBox="1">
              <a:spLocks noChangeArrowheads="1"/>
            </p:cNvSpPr>
            <p:nvPr/>
          </p:nvSpPr>
          <p:spPr bwMode="auto">
            <a:xfrm>
              <a:off x="827584" y="5679050"/>
              <a:ext cx="4460193" cy="385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擬認證職位名稱：</a:t>
              </a:r>
              <a:r>
                <a:rPr lang="zh-TW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高級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工程師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24"/>
            <p:cNvSpPr/>
            <p:nvPr/>
          </p:nvSpPr>
          <p:spPr>
            <a:xfrm>
              <a:off x="397513" y="5650680"/>
              <a:ext cx="425663" cy="42662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/>
            <p:nvPr/>
          </p:nvSpPr>
          <p:spPr bwMode="auto">
            <a:xfrm>
              <a:off x="518020" y="5737945"/>
              <a:ext cx="184649" cy="252097"/>
            </a:xfrm>
            <a:custGeom>
              <a:avLst/>
              <a:gdLst>
                <a:gd name="T0" fmla="*/ 487835 w 779462"/>
                <a:gd name="T1" fmla="*/ 318303 h 1076325"/>
                <a:gd name="T2" fmla="*/ 364068 w 779462"/>
                <a:gd name="T3" fmla="*/ 392961 h 1076325"/>
                <a:gd name="T4" fmla="*/ 314239 w 779462"/>
                <a:gd name="T5" fmla="*/ 531041 h 1076325"/>
                <a:gd name="T6" fmla="*/ 364068 w 779462"/>
                <a:gd name="T7" fmla="*/ 668717 h 1076325"/>
                <a:gd name="T8" fmla="*/ 438000 w 779462"/>
                <a:gd name="T9" fmla="*/ 522193 h 1076325"/>
                <a:gd name="T10" fmla="*/ 550820 w 779462"/>
                <a:gd name="T11" fmla="*/ 463204 h 1076325"/>
                <a:gd name="T12" fmla="*/ 630720 w 779462"/>
                <a:gd name="T13" fmla="*/ 561517 h 1076325"/>
                <a:gd name="T14" fmla="*/ 722510 w 779462"/>
                <a:gd name="T15" fmla="*/ 634196 h 1076325"/>
                <a:gd name="T16" fmla="*/ 743808 w 779462"/>
                <a:gd name="T17" fmla="*/ 487288 h 1076325"/>
                <a:gd name="T18" fmla="*/ 669466 w 779462"/>
                <a:gd name="T19" fmla="*/ 363660 h 1076325"/>
                <a:gd name="T20" fmla="*/ 531636 w 779462"/>
                <a:gd name="T21" fmla="*/ 313887 h 1076325"/>
                <a:gd name="T22" fmla="*/ 377329 w 779462"/>
                <a:gd name="T23" fmla="*/ 75490 h 1076325"/>
                <a:gd name="T24" fmla="*/ 234675 w 779462"/>
                <a:gd name="T25" fmla="*/ 152586 h 1076325"/>
                <a:gd name="T26" fmla="*/ 126579 w 779462"/>
                <a:gd name="T27" fmla="*/ 271844 h 1076325"/>
                <a:gd name="T28" fmla="*/ 62686 w 779462"/>
                <a:gd name="T29" fmla="*/ 422825 h 1076325"/>
                <a:gd name="T30" fmla="*/ 53846 w 779462"/>
                <a:gd name="T31" fmla="*/ 592274 h 1076325"/>
                <a:gd name="T32" fmla="*/ 102871 w 779462"/>
                <a:gd name="T33" fmla="*/ 749680 h 1076325"/>
                <a:gd name="T34" fmla="*/ 199714 w 779462"/>
                <a:gd name="T35" fmla="*/ 878977 h 1076325"/>
                <a:gd name="T36" fmla="*/ 333930 w 779462"/>
                <a:gd name="T37" fmla="*/ 969726 h 1076325"/>
                <a:gd name="T38" fmla="*/ 392999 w 779462"/>
                <a:gd name="T39" fmla="*/ 759030 h 1076325"/>
                <a:gd name="T40" fmla="*/ 280484 w 779462"/>
                <a:gd name="T41" fmla="*/ 622959 h 1076325"/>
                <a:gd name="T42" fmla="*/ 280484 w 779462"/>
                <a:gd name="T43" fmla="*/ 439522 h 1076325"/>
                <a:gd name="T44" fmla="*/ 392999 w 779462"/>
                <a:gd name="T45" fmla="*/ 302648 h 1076325"/>
                <a:gd name="T46" fmla="*/ 572221 w 779462"/>
                <a:gd name="T47" fmla="*/ 267326 h 1076325"/>
                <a:gd name="T48" fmla="*/ 728940 w 779462"/>
                <a:gd name="T49" fmla="*/ 351618 h 1076325"/>
                <a:gd name="T50" fmla="*/ 798457 w 779462"/>
                <a:gd name="T51" fmla="*/ 516991 h 1076325"/>
                <a:gd name="T52" fmla="*/ 745415 w 779462"/>
                <a:gd name="T53" fmla="*/ 690793 h 1076325"/>
                <a:gd name="T54" fmla="*/ 640535 w 779462"/>
                <a:gd name="T55" fmla="*/ 999841 h 1076325"/>
                <a:gd name="T56" fmla="*/ 750368 w 779462"/>
                <a:gd name="T57" fmla="*/ 923471 h 1076325"/>
                <a:gd name="T58" fmla="*/ 871994 w 779462"/>
                <a:gd name="T59" fmla="*/ 870945 h 1076325"/>
                <a:gd name="T60" fmla="*/ 965623 w 779462"/>
                <a:gd name="T61" fmla="*/ 739641 h 1076325"/>
                <a:gd name="T62" fmla="*/ 1010629 w 779462"/>
                <a:gd name="T63" fmla="*/ 580228 h 1076325"/>
                <a:gd name="T64" fmla="*/ 998172 w 779462"/>
                <a:gd name="T65" fmla="*/ 410779 h 1076325"/>
                <a:gd name="T66" fmla="*/ 930663 w 779462"/>
                <a:gd name="T67" fmla="*/ 262207 h 1076325"/>
                <a:gd name="T68" fmla="*/ 819755 w 779462"/>
                <a:gd name="T69" fmla="*/ 145759 h 1076325"/>
                <a:gd name="T70" fmla="*/ 675092 w 779462"/>
                <a:gd name="T71" fmla="*/ 71474 h 1076325"/>
                <a:gd name="T72" fmla="*/ 545699 w 779462"/>
                <a:gd name="T73" fmla="*/ 402 h 1076325"/>
                <a:gd name="T74" fmla="*/ 726528 w 779462"/>
                <a:gd name="T75" fmla="*/ 36942 h 1076325"/>
                <a:gd name="T76" fmla="*/ 879629 w 779462"/>
                <a:gd name="T77" fmla="*/ 129697 h 1076325"/>
                <a:gd name="T78" fmla="*/ 992949 w 779462"/>
                <a:gd name="T79" fmla="*/ 267027 h 1076325"/>
                <a:gd name="T80" fmla="*/ 1054832 w 779462"/>
                <a:gd name="T81" fmla="*/ 437280 h 1076325"/>
                <a:gd name="T82" fmla="*/ 1054832 w 779462"/>
                <a:gd name="T83" fmla="*/ 625202 h 1076325"/>
                <a:gd name="T84" fmla="*/ 992949 w 779462"/>
                <a:gd name="T85" fmla="*/ 795857 h 1076325"/>
                <a:gd name="T86" fmla="*/ 879629 w 779462"/>
                <a:gd name="T87" fmla="*/ 932782 h 1076325"/>
                <a:gd name="T88" fmla="*/ 929837 w 779462"/>
                <a:gd name="T89" fmla="*/ 1019377 h 1076325"/>
                <a:gd name="T90" fmla="*/ 1009738 w 779462"/>
                <a:gd name="T91" fmla="*/ 921064 h 1076325"/>
                <a:gd name="T92" fmla="*/ 1122559 w 779462"/>
                <a:gd name="T93" fmla="*/ 980453 h 1076325"/>
                <a:gd name="T94" fmla="*/ 1202858 w 779462"/>
                <a:gd name="T95" fmla="*/ 955172 h 1076325"/>
                <a:gd name="T96" fmla="*/ 1327725 w 779462"/>
                <a:gd name="T97" fmla="*/ 931096 h 1076325"/>
                <a:gd name="T98" fmla="*/ 1381125 w 779462"/>
                <a:gd name="T99" fmla="*/ 1691520 h 1076325"/>
                <a:gd name="T100" fmla="*/ 1344991 w 779462"/>
                <a:gd name="T101" fmla="*/ 1827152 h 1076325"/>
                <a:gd name="T102" fmla="*/ 1255857 w 779462"/>
                <a:gd name="T103" fmla="*/ 1900988 h 1076325"/>
                <a:gd name="T104" fmla="*/ 520306 w 779462"/>
                <a:gd name="T105" fmla="*/ 1884135 h 1076325"/>
                <a:gd name="T106" fmla="*/ 446833 w 779462"/>
                <a:gd name="T107" fmla="*/ 1784216 h 1076325"/>
                <a:gd name="T108" fmla="*/ 424745 w 779462"/>
                <a:gd name="T109" fmla="*/ 1051639 h 1076325"/>
                <a:gd name="T110" fmla="*/ 256374 w 779462"/>
                <a:gd name="T111" fmla="*/ 985386 h 1076325"/>
                <a:gd name="T112" fmla="*/ 121758 w 779462"/>
                <a:gd name="T113" fmla="*/ 868938 h 1076325"/>
                <a:gd name="T114" fmla="*/ 32550 w 779462"/>
                <a:gd name="T115" fmla="*/ 713542 h 1076325"/>
                <a:gd name="T116" fmla="*/ 0 w 779462"/>
                <a:gd name="T117" fmla="*/ 531241 h 1076325"/>
                <a:gd name="T118" fmla="*/ 32550 w 779462"/>
                <a:gd name="T119" fmla="*/ 348538 h 1076325"/>
                <a:gd name="T120" fmla="*/ 121758 w 779462"/>
                <a:gd name="T121" fmla="*/ 193142 h 1076325"/>
                <a:gd name="T122" fmla="*/ 256374 w 779462"/>
                <a:gd name="T123" fmla="*/ 76694 h 1076325"/>
                <a:gd name="T124" fmla="*/ 424745 w 779462"/>
                <a:gd name="T125" fmla="*/ 10842 h 1076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9462" h="1076325">
                  <a:moveTo>
                    <a:pt x="383829" y="588255"/>
                  </a:moveTo>
                  <a:lnTo>
                    <a:pt x="382134" y="588731"/>
                  </a:lnTo>
                  <a:lnTo>
                    <a:pt x="375331" y="590773"/>
                  </a:lnTo>
                  <a:lnTo>
                    <a:pt x="368073" y="592361"/>
                  </a:lnTo>
                  <a:lnTo>
                    <a:pt x="360590" y="594176"/>
                  </a:lnTo>
                  <a:lnTo>
                    <a:pt x="355958" y="594900"/>
                  </a:lnTo>
                  <a:lnTo>
                    <a:pt x="355958" y="698378"/>
                  </a:lnTo>
                  <a:lnTo>
                    <a:pt x="383829" y="698378"/>
                  </a:lnTo>
                  <a:lnTo>
                    <a:pt x="383829" y="588255"/>
                  </a:lnTo>
                  <a:close/>
                  <a:moveTo>
                    <a:pt x="300038" y="177346"/>
                  </a:moveTo>
                  <a:lnTo>
                    <a:pt x="293688" y="177800"/>
                  </a:lnTo>
                  <a:lnTo>
                    <a:pt x="287565" y="178027"/>
                  </a:lnTo>
                  <a:lnTo>
                    <a:pt x="281215" y="178934"/>
                  </a:lnTo>
                  <a:lnTo>
                    <a:pt x="275318" y="179841"/>
                  </a:lnTo>
                  <a:lnTo>
                    <a:pt x="269422" y="181202"/>
                  </a:lnTo>
                  <a:lnTo>
                    <a:pt x="263525" y="183016"/>
                  </a:lnTo>
                  <a:lnTo>
                    <a:pt x="257856" y="184830"/>
                  </a:lnTo>
                  <a:lnTo>
                    <a:pt x="252413" y="187098"/>
                  </a:lnTo>
                  <a:lnTo>
                    <a:pt x="246970" y="189366"/>
                  </a:lnTo>
                  <a:lnTo>
                    <a:pt x="241753" y="192088"/>
                  </a:lnTo>
                  <a:lnTo>
                    <a:pt x="236310" y="195036"/>
                  </a:lnTo>
                  <a:lnTo>
                    <a:pt x="231321" y="198438"/>
                  </a:lnTo>
                  <a:lnTo>
                    <a:pt x="226785" y="201839"/>
                  </a:lnTo>
                  <a:lnTo>
                    <a:pt x="222023" y="205468"/>
                  </a:lnTo>
                  <a:lnTo>
                    <a:pt x="217487" y="209323"/>
                  </a:lnTo>
                  <a:lnTo>
                    <a:pt x="213178" y="213405"/>
                  </a:lnTo>
                  <a:lnTo>
                    <a:pt x="209323" y="217488"/>
                  </a:lnTo>
                  <a:lnTo>
                    <a:pt x="205468" y="222023"/>
                  </a:lnTo>
                  <a:lnTo>
                    <a:pt x="201839" y="226786"/>
                  </a:lnTo>
                  <a:lnTo>
                    <a:pt x="198210" y="231548"/>
                  </a:lnTo>
                  <a:lnTo>
                    <a:pt x="195035" y="236538"/>
                  </a:lnTo>
                  <a:lnTo>
                    <a:pt x="192314" y="241527"/>
                  </a:lnTo>
                  <a:lnTo>
                    <a:pt x="189593" y="246970"/>
                  </a:lnTo>
                  <a:lnTo>
                    <a:pt x="187098" y="252186"/>
                  </a:lnTo>
                  <a:lnTo>
                    <a:pt x="184830" y="257855"/>
                  </a:lnTo>
                  <a:lnTo>
                    <a:pt x="182789" y="263525"/>
                  </a:lnTo>
                  <a:lnTo>
                    <a:pt x="181428" y="269421"/>
                  </a:lnTo>
                  <a:lnTo>
                    <a:pt x="179841" y="275318"/>
                  </a:lnTo>
                  <a:lnTo>
                    <a:pt x="178934" y="281441"/>
                  </a:lnTo>
                  <a:lnTo>
                    <a:pt x="178027" y="287338"/>
                  </a:lnTo>
                  <a:lnTo>
                    <a:pt x="177573" y="293688"/>
                  </a:lnTo>
                  <a:lnTo>
                    <a:pt x="177346" y="300038"/>
                  </a:lnTo>
                  <a:lnTo>
                    <a:pt x="177573" y="306388"/>
                  </a:lnTo>
                  <a:lnTo>
                    <a:pt x="178027" y="312511"/>
                  </a:lnTo>
                  <a:lnTo>
                    <a:pt x="178934" y="318634"/>
                  </a:lnTo>
                  <a:lnTo>
                    <a:pt x="179841" y="324757"/>
                  </a:lnTo>
                  <a:lnTo>
                    <a:pt x="181428" y="330427"/>
                  </a:lnTo>
                  <a:lnTo>
                    <a:pt x="182789" y="336550"/>
                  </a:lnTo>
                  <a:lnTo>
                    <a:pt x="184830" y="342220"/>
                  </a:lnTo>
                  <a:lnTo>
                    <a:pt x="187098" y="347663"/>
                  </a:lnTo>
                  <a:lnTo>
                    <a:pt x="189593" y="353105"/>
                  </a:lnTo>
                  <a:lnTo>
                    <a:pt x="192314" y="358321"/>
                  </a:lnTo>
                  <a:lnTo>
                    <a:pt x="195035" y="363311"/>
                  </a:lnTo>
                  <a:lnTo>
                    <a:pt x="198210" y="368300"/>
                  </a:lnTo>
                  <a:lnTo>
                    <a:pt x="201839" y="373289"/>
                  </a:lnTo>
                  <a:lnTo>
                    <a:pt x="205468" y="377825"/>
                  </a:lnTo>
                  <a:lnTo>
                    <a:pt x="209323" y="382361"/>
                  </a:lnTo>
                  <a:lnTo>
                    <a:pt x="213178" y="386670"/>
                  </a:lnTo>
                  <a:lnTo>
                    <a:pt x="217487" y="390525"/>
                  </a:lnTo>
                  <a:lnTo>
                    <a:pt x="222023" y="394607"/>
                  </a:lnTo>
                  <a:lnTo>
                    <a:pt x="226785" y="398236"/>
                  </a:lnTo>
                  <a:lnTo>
                    <a:pt x="231321" y="401411"/>
                  </a:lnTo>
                  <a:lnTo>
                    <a:pt x="236310" y="404813"/>
                  </a:lnTo>
                  <a:lnTo>
                    <a:pt x="241753" y="407761"/>
                  </a:lnTo>
                  <a:lnTo>
                    <a:pt x="242887" y="408352"/>
                  </a:lnTo>
                  <a:lnTo>
                    <a:pt x="242887" y="317257"/>
                  </a:lnTo>
                  <a:lnTo>
                    <a:pt x="243114" y="311589"/>
                  </a:lnTo>
                  <a:lnTo>
                    <a:pt x="244020" y="305695"/>
                  </a:lnTo>
                  <a:lnTo>
                    <a:pt x="245380" y="300253"/>
                  </a:lnTo>
                  <a:lnTo>
                    <a:pt x="247193" y="295039"/>
                  </a:lnTo>
                  <a:lnTo>
                    <a:pt x="249685" y="290051"/>
                  </a:lnTo>
                  <a:lnTo>
                    <a:pt x="252404" y="285516"/>
                  </a:lnTo>
                  <a:lnTo>
                    <a:pt x="255803" y="281209"/>
                  </a:lnTo>
                  <a:lnTo>
                    <a:pt x="259429" y="277127"/>
                  </a:lnTo>
                  <a:lnTo>
                    <a:pt x="263281" y="273500"/>
                  </a:lnTo>
                  <a:lnTo>
                    <a:pt x="267813" y="270099"/>
                  </a:lnTo>
                  <a:lnTo>
                    <a:pt x="272571" y="267378"/>
                  </a:lnTo>
                  <a:lnTo>
                    <a:pt x="277556" y="264885"/>
                  </a:lnTo>
                  <a:lnTo>
                    <a:pt x="282768" y="263297"/>
                  </a:lnTo>
                  <a:lnTo>
                    <a:pt x="287979" y="261710"/>
                  </a:lnTo>
                  <a:lnTo>
                    <a:pt x="293644" y="260803"/>
                  </a:lnTo>
                  <a:lnTo>
                    <a:pt x="299536" y="260350"/>
                  </a:lnTo>
                  <a:lnTo>
                    <a:pt x="305201" y="260803"/>
                  </a:lnTo>
                  <a:lnTo>
                    <a:pt x="310865" y="261710"/>
                  </a:lnTo>
                  <a:lnTo>
                    <a:pt x="316304" y="263297"/>
                  </a:lnTo>
                  <a:lnTo>
                    <a:pt x="321742" y="264885"/>
                  </a:lnTo>
                  <a:lnTo>
                    <a:pt x="326274" y="267378"/>
                  </a:lnTo>
                  <a:lnTo>
                    <a:pt x="331032" y="270099"/>
                  </a:lnTo>
                  <a:lnTo>
                    <a:pt x="335564" y="273500"/>
                  </a:lnTo>
                  <a:lnTo>
                    <a:pt x="339643" y="277127"/>
                  </a:lnTo>
                  <a:lnTo>
                    <a:pt x="343042" y="281209"/>
                  </a:lnTo>
                  <a:lnTo>
                    <a:pt x="346441" y="285516"/>
                  </a:lnTo>
                  <a:lnTo>
                    <a:pt x="349387" y="290051"/>
                  </a:lnTo>
                  <a:lnTo>
                    <a:pt x="351879" y="295039"/>
                  </a:lnTo>
                  <a:lnTo>
                    <a:pt x="353465" y="300253"/>
                  </a:lnTo>
                  <a:lnTo>
                    <a:pt x="355051" y="305695"/>
                  </a:lnTo>
                  <a:lnTo>
                    <a:pt x="355731" y="311589"/>
                  </a:lnTo>
                  <a:lnTo>
                    <a:pt x="355958" y="317257"/>
                  </a:lnTo>
                  <a:lnTo>
                    <a:pt x="355958" y="408994"/>
                  </a:lnTo>
                  <a:lnTo>
                    <a:pt x="358322" y="407761"/>
                  </a:lnTo>
                  <a:lnTo>
                    <a:pt x="363311" y="404813"/>
                  </a:lnTo>
                  <a:lnTo>
                    <a:pt x="368300" y="401411"/>
                  </a:lnTo>
                  <a:lnTo>
                    <a:pt x="373290" y="398236"/>
                  </a:lnTo>
                  <a:lnTo>
                    <a:pt x="377825" y="394607"/>
                  </a:lnTo>
                  <a:lnTo>
                    <a:pt x="382134" y="390525"/>
                  </a:lnTo>
                  <a:lnTo>
                    <a:pt x="386443" y="386670"/>
                  </a:lnTo>
                  <a:lnTo>
                    <a:pt x="390525" y="382361"/>
                  </a:lnTo>
                  <a:lnTo>
                    <a:pt x="394381" y="377825"/>
                  </a:lnTo>
                  <a:lnTo>
                    <a:pt x="398009" y="373289"/>
                  </a:lnTo>
                  <a:lnTo>
                    <a:pt x="401411" y="368300"/>
                  </a:lnTo>
                  <a:lnTo>
                    <a:pt x="404586" y="363311"/>
                  </a:lnTo>
                  <a:lnTo>
                    <a:pt x="407761" y="358321"/>
                  </a:lnTo>
                  <a:lnTo>
                    <a:pt x="410482" y="353105"/>
                  </a:lnTo>
                  <a:lnTo>
                    <a:pt x="412977" y="347663"/>
                  </a:lnTo>
                  <a:lnTo>
                    <a:pt x="414791" y="342220"/>
                  </a:lnTo>
                  <a:lnTo>
                    <a:pt x="416832" y="336550"/>
                  </a:lnTo>
                  <a:lnTo>
                    <a:pt x="418647" y="330427"/>
                  </a:lnTo>
                  <a:lnTo>
                    <a:pt x="419781" y="324757"/>
                  </a:lnTo>
                  <a:lnTo>
                    <a:pt x="421141" y="318634"/>
                  </a:lnTo>
                  <a:lnTo>
                    <a:pt x="421822" y="312511"/>
                  </a:lnTo>
                  <a:lnTo>
                    <a:pt x="422275" y="306388"/>
                  </a:lnTo>
                  <a:lnTo>
                    <a:pt x="422275" y="300038"/>
                  </a:lnTo>
                  <a:lnTo>
                    <a:pt x="422275" y="293688"/>
                  </a:lnTo>
                  <a:lnTo>
                    <a:pt x="421822" y="287338"/>
                  </a:lnTo>
                  <a:lnTo>
                    <a:pt x="421141" y="281441"/>
                  </a:lnTo>
                  <a:lnTo>
                    <a:pt x="419781" y="275318"/>
                  </a:lnTo>
                  <a:lnTo>
                    <a:pt x="418647" y="269421"/>
                  </a:lnTo>
                  <a:lnTo>
                    <a:pt x="416832" y="263525"/>
                  </a:lnTo>
                  <a:lnTo>
                    <a:pt x="414791" y="257855"/>
                  </a:lnTo>
                  <a:lnTo>
                    <a:pt x="412977" y="252186"/>
                  </a:lnTo>
                  <a:lnTo>
                    <a:pt x="410482" y="246970"/>
                  </a:lnTo>
                  <a:lnTo>
                    <a:pt x="407761" y="241527"/>
                  </a:lnTo>
                  <a:lnTo>
                    <a:pt x="404586" y="236538"/>
                  </a:lnTo>
                  <a:lnTo>
                    <a:pt x="401411" y="231548"/>
                  </a:lnTo>
                  <a:lnTo>
                    <a:pt x="398009" y="226786"/>
                  </a:lnTo>
                  <a:lnTo>
                    <a:pt x="394381" y="222023"/>
                  </a:lnTo>
                  <a:lnTo>
                    <a:pt x="390525" y="217488"/>
                  </a:lnTo>
                  <a:lnTo>
                    <a:pt x="386443" y="213405"/>
                  </a:lnTo>
                  <a:lnTo>
                    <a:pt x="382134" y="209323"/>
                  </a:lnTo>
                  <a:lnTo>
                    <a:pt x="377825" y="205468"/>
                  </a:lnTo>
                  <a:lnTo>
                    <a:pt x="373290" y="201839"/>
                  </a:lnTo>
                  <a:lnTo>
                    <a:pt x="368300" y="198438"/>
                  </a:lnTo>
                  <a:lnTo>
                    <a:pt x="363311" y="195036"/>
                  </a:lnTo>
                  <a:lnTo>
                    <a:pt x="358322" y="192088"/>
                  </a:lnTo>
                  <a:lnTo>
                    <a:pt x="353106" y="189366"/>
                  </a:lnTo>
                  <a:lnTo>
                    <a:pt x="347663" y="187098"/>
                  </a:lnTo>
                  <a:lnTo>
                    <a:pt x="341993" y="184830"/>
                  </a:lnTo>
                  <a:lnTo>
                    <a:pt x="336323" y="183016"/>
                  </a:lnTo>
                  <a:lnTo>
                    <a:pt x="330427" y="181202"/>
                  </a:lnTo>
                  <a:lnTo>
                    <a:pt x="324757" y="179841"/>
                  </a:lnTo>
                  <a:lnTo>
                    <a:pt x="318634" y="178934"/>
                  </a:lnTo>
                  <a:lnTo>
                    <a:pt x="312511" y="178027"/>
                  </a:lnTo>
                  <a:lnTo>
                    <a:pt x="306161" y="177800"/>
                  </a:lnTo>
                  <a:lnTo>
                    <a:pt x="300038" y="177346"/>
                  </a:lnTo>
                  <a:close/>
                  <a:moveTo>
                    <a:pt x="300265" y="28132"/>
                  </a:moveTo>
                  <a:lnTo>
                    <a:pt x="293234" y="28359"/>
                  </a:lnTo>
                  <a:lnTo>
                    <a:pt x="286204" y="28586"/>
                  </a:lnTo>
                  <a:lnTo>
                    <a:pt x="279173" y="29040"/>
                  </a:lnTo>
                  <a:lnTo>
                    <a:pt x="272370" y="29720"/>
                  </a:lnTo>
                  <a:lnTo>
                    <a:pt x="265566" y="30401"/>
                  </a:lnTo>
                  <a:lnTo>
                    <a:pt x="258763" y="31308"/>
                  </a:lnTo>
                  <a:lnTo>
                    <a:pt x="252186" y="32443"/>
                  </a:lnTo>
                  <a:lnTo>
                    <a:pt x="245382" y="33804"/>
                  </a:lnTo>
                  <a:lnTo>
                    <a:pt x="238805" y="35165"/>
                  </a:lnTo>
                  <a:lnTo>
                    <a:pt x="232455" y="36980"/>
                  </a:lnTo>
                  <a:lnTo>
                    <a:pt x="225878" y="38568"/>
                  </a:lnTo>
                  <a:lnTo>
                    <a:pt x="219528" y="40383"/>
                  </a:lnTo>
                  <a:lnTo>
                    <a:pt x="212952" y="42652"/>
                  </a:lnTo>
                  <a:lnTo>
                    <a:pt x="206828" y="44921"/>
                  </a:lnTo>
                  <a:lnTo>
                    <a:pt x="200478" y="47189"/>
                  </a:lnTo>
                  <a:lnTo>
                    <a:pt x="194582" y="49685"/>
                  </a:lnTo>
                  <a:lnTo>
                    <a:pt x="188459" y="52407"/>
                  </a:lnTo>
                  <a:lnTo>
                    <a:pt x="182562" y="55130"/>
                  </a:lnTo>
                  <a:lnTo>
                    <a:pt x="176666" y="58079"/>
                  </a:lnTo>
                  <a:lnTo>
                    <a:pt x="170769" y="61028"/>
                  </a:lnTo>
                  <a:lnTo>
                    <a:pt x="165100" y="64205"/>
                  </a:lnTo>
                  <a:lnTo>
                    <a:pt x="159430" y="67608"/>
                  </a:lnTo>
                  <a:lnTo>
                    <a:pt x="153987" y="71011"/>
                  </a:lnTo>
                  <a:lnTo>
                    <a:pt x="148318" y="74868"/>
                  </a:lnTo>
                  <a:lnTo>
                    <a:pt x="142875" y="78498"/>
                  </a:lnTo>
                  <a:lnTo>
                    <a:pt x="137659" y="82354"/>
                  </a:lnTo>
                  <a:lnTo>
                    <a:pt x="132443" y="86211"/>
                  </a:lnTo>
                  <a:lnTo>
                    <a:pt x="127453" y="90522"/>
                  </a:lnTo>
                  <a:lnTo>
                    <a:pt x="122464" y="94832"/>
                  </a:lnTo>
                  <a:lnTo>
                    <a:pt x="117475" y="98916"/>
                  </a:lnTo>
                  <a:lnTo>
                    <a:pt x="112712" y="103453"/>
                  </a:lnTo>
                  <a:lnTo>
                    <a:pt x="107950" y="107991"/>
                  </a:lnTo>
                  <a:lnTo>
                    <a:pt x="103641" y="112755"/>
                  </a:lnTo>
                  <a:lnTo>
                    <a:pt x="99105" y="117519"/>
                  </a:lnTo>
                  <a:lnTo>
                    <a:pt x="94796" y="122057"/>
                  </a:lnTo>
                  <a:lnTo>
                    <a:pt x="90487" y="127048"/>
                  </a:lnTo>
                  <a:lnTo>
                    <a:pt x="86405" y="132266"/>
                  </a:lnTo>
                  <a:lnTo>
                    <a:pt x="82323" y="137711"/>
                  </a:lnTo>
                  <a:lnTo>
                    <a:pt x="78694" y="142929"/>
                  </a:lnTo>
                  <a:lnTo>
                    <a:pt x="74839" y="148147"/>
                  </a:lnTo>
                  <a:lnTo>
                    <a:pt x="71437" y="153592"/>
                  </a:lnTo>
                  <a:lnTo>
                    <a:pt x="67809" y="159264"/>
                  </a:lnTo>
                  <a:lnTo>
                    <a:pt x="64407" y="164709"/>
                  </a:lnTo>
                  <a:lnTo>
                    <a:pt x="61232" y="170607"/>
                  </a:lnTo>
                  <a:lnTo>
                    <a:pt x="58057" y="176506"/>
                  </a:lnTo>
                  <a:lnTo>
                    <a:pt x="55109" y="182178"/>
                  </a:lnTo>
                  <a:lnTo>
                    <a:pt x="52387" y="188303"/>
                  </a:lnTo>
                  <a:lnTo>
                    <a:pt x="49666" y="194429"/>
                  </a:lnTo>
                  <a:lnTo>
                    <a:pt x="47171" y="200554"/>
                  </a:lnTo>
                  <a:lnTo>
                    <a:pt x="44903" y="206680"/>
                  </a:lnTo>
                  <a:lnTo>
                    <a:pt x="42636" y="212805"/>
                  </a:lnTo>
                  <a:lnTo>
                    <a:pt x="40821" y="219385"/>
                  </a:lnTo>
                  <a:lnTo>
                    <a:pt x="38780" y="225737"/>
                  </a:lnTo>
                  <a:lnTo>
                    <a:pt x="36966" y="232090"/>
                  </a:lnTo>
                  <a:lnTo>
                    <a:pt x="35378" y="238896"/>
                  </a:lnTo>
                  <a:lnTo>
                    <a:pt x="34018" y="245248"/>
                  </a:lnTo>
                  <a:lnTo>
                    <a:pt x="32657" y="252054"/>
                  </a:lnTo>
                  <a:lnTo>
                    <a:pt x="31523" y="258860"/>
                  </a:lnTo>
                  <a:lnTo>
                    <a:pt x="30389" y="265440"/>
                  </a:lnTo>
                  <a:lnTo>
                    <a:pt x="29709" y="272246"/>
                  </a:lnTo>
                  <a:lnTo>
                    <a:pt x="29255" y="279279"/>
                  </a:lnTo>
                  <a:lnTo>
                    <a:pt x="28802" y="286312"/>
                  </a:lnTo>
                  <a:lnTo>
                    <a:pt x="28575" y="292891"/>
                  </a:lnTo>
                  <a:lnTo>
                    <a:pt x="28575" y="300151"/>
                  </a:lnTo>
                  <a:lnTo>
                    <a:pt x="28575" y="307184"/>
                  </a:lnTo>
                  <a:lnTo>
                    <a:pt x="28802" y="314217"/>
                  </a:lnTo>
                  <a:lnTo>
                    <a:pt x="29255" y="320796"/>
                  </a:lnTo>
                  <a:lnTo>
                    <a:pt x="29709" y="327829"/>
                  </a:lnTo>
                  <a:lnTo>
                    <a:pt x="30389" y="334635"/>
                  </a:lnTo>
                  <a:lnTo>
                    <a:pt x="31523" y="341442"/>
                  </a:lnTo>
                  <a:lnTo>
                    <a:pt x="32657" y="348021"/>
                  </a:lnTo>
                  <a:lnTo>
                    <a:pt x="34018" y="354827"/>
                  </a:lnTo>
                  <a:lnTo>
                    <a:pt x="35378" y="361179"/>
                  </a:lnTo>
                  <a:lnTo>
                    <a:pt x="36966" y="367986"/>
                  </a:lnTo>
                  <a:lnTo>
                    <a:pt x="38780" y="374565"/>
                  </a:lnTo>
                  <a:lnTo>
                    <a:pt x="40821" y="380690"/>
                  </a:lnTo>
                  <a:lnTo>
                    <a:pt x="42636" y="387270"/>
                  </a:lnTo>
                  <a:lnTo>
                    <a:pt x="44903" y="393395"/>
                  </a:lnTo>
                  <a:lnTo>
                    <a:pt x="47171" y="399748"/>
                  </a:lnTo>
                  <a:lnTo>
                    <a:pt x="49666" y="405646"/>
                  </a:lnTo>
                  <a:lnTo>
                    <a:pt x="52387" y="411999"/>
                  </a:lnTo>
                  <a:lnTo>
                    <a:pt x="55109" y="417897"/>
                  </a:lnTo>
                  <a:lnTo>
                    <a:pt x="58057" y="423569"/>
                  </a:lnTo>
                  <a:lnTo>
                    <a:pt x="61232" y="429695"/>
                  </a:lnTo>
                  <a:lnTo>
                    <a:pt x="64407" y="435366"/>
                  </a:lnTo>
                  <a:lnTo>
                    <a:pt x="67809" y="440811"/>
                  </a:lnTo>
                  <a:lnTo>
                    <a:pt x="71437" y="446483"/>
                  </a:lnTo>
                  <a:lnTo>
                    <a:pt x="74839" y="452155"/>
                  </a:lnTo>
                  <a:lnTo>
                    <a:pt x="78694" y="457373"/>
                  </a:lnTo>
                  <a:lnTo>
                    <a:pt x="82323" y="462591"/>
                  </a:lnTo>
                  <a:lnTo>
                    <a:pt x="86405" y="467809"/>
                  </a:lnTo>
                  <a:lnTo>
                    <a:pt x="90487" y="473027"/>
                  </a:lnTo>
                  <a:lnTo>
                    <a:pt x="94796" y="478018"/>
                  </a:lnTo>
                  <a:lnTo>
                    <a:pt x="99105" y="482783"/>
                  </a:lnTo>
                  <a:lnTo>
                    <a:pt x="103641" y="487547"/>
                  </a:lnTo>
                  <a:lnTo>
                    <a:pt x="107950" y="492084"/>
                  </a:lnTo>
                  <a:lnTo>
                    <a:pt x="112712" y="496622"/>
                  </a:lnTo>
                  <a:lnTo>
                    <a:pt x="117475" y="501159"/>
                  </a:lnTo>
                  <a:lnTo>
                    <a:pt x="122464" y="505697"/>
                  </a:lnTo>
                  <a:lnTo>
                    <a:pt x="127453" y="509780"/>
                  </a:lnTo>
                  <a:lnTo>
                    <a:pt x="132443" y="513864"/>
                  </a:lnTo>
                  <a:lnTo>
                    <a:pt x="137659" y="517948"/>
                  </a:lnTo>
                  <a:lnTo>
                    <a:pt x="142875" y="521578"/>
                  </a:lnTo>
                  <a:lnTo>
                    <a:pt x="148318" y="525434"/>
                  </a:lnTo>
                  <a:lnTo>
                    <a:pt x="153987" y="529064"/>
                  </a:lnTo>
                  <a:lnTo>
                    <a:pt x="159430" y="532694"/>
                  </a:lnTo>
                  <a:lnTo>
                    <a:pt x="165100" y="535870"/>
                  </a:lnTo>
                  <a:lnTo>
                    <a:pt x="170769" y="539047"/>
                  </a:lnTo>
                  <a:lnTo>
                    <a:pt x="176666" y="541996"/>
                  </a:lnTo>
                  <a:lnTo>
                    <a:pt x="182562" y="544945"/>
                  </a:lnTo>
                  <a:lnTo>
                    <a:pt x="188459" y="547895"/>
                  </a:lnTo>
                  <a:lnTo>
                    <a:pt x="194582" y="550617"/>
                  </a:lnTo>
                  <a:lnTo>
                    <a:pt x="200478" y="553113"/>
                  </a:lnTo>
                  <a:lnTo>
                    <a:pt x="206828" y="555608"/>
                  </a:lnTo>
                  <a:lnTo>
                    <a:pt x="212952" y="557423"/>
                  </a:lnTo>
                  <a:lnTo>
                    <a:pt x="219528" y="559692"/>
                  </a:lnTo>
                  <a:lnTo>
                    <a:pt x="225878" y="561507"/>
                  </a:lnTo>
                  <a:lnTo>
                    <a:pt x="232455" y="563322"/>
                  </a:lnTo>
                  <a:lnTo>
                    <a:pt x="238805" y="564910"/>
                  </a:lnTo>
                  <a:lnTo>
                    <a:pt x="242887" y="565896"/>
                  </a:lnTo>
                  <a:lnTo>
                    <a:pt x="242887" y="439533"/>
                  </a:lnTo>
                  <a:lnTo>
                    <a:pt x="241073" y="438830"/>
                  </a:lnTo>
                  <a:lnTo>
                    <a:pt x="234723" y="435882"/>
                  </a:lnTo>
                  <a:lnTo>
                    <a:pt x="227919" y="432707"/>
                  </a:lnTo>
                  <a:lnTo>
                    <a:pt x="221796" y="428852"/>
                  </a:lnTo>
                  <a:lnTo>
                    <a:pt x="215673" y="424996"/>
                  </a:lnTo>
                  <a:lnTo>
                    <a:pt x="209777" y="420688"/>
                  </a:lnTo>
                  <a:lnTo>
                    <a:pt x="204107" y="416152"/>
                  </a:lnTo>
                  <a:lnTo>
                    <a:pt x="198437" y="411389"/>
                  </a:lnTo>
                  <a:lnTo>
                    <a:pt x="193221" y="406400"/>
                  </a:lnTo>
                  <a:lnTo>
                    <a:pt x="188232" y="401184"/>
                  </a:lnTo>
                  <a:lnTo>
                    <a:pt x="183469" y="395741"/>
                  </a:lnTo>
                  <a:lnTo>
                    <a:pt x="179160" y="390298"/>
                  </a:lnTo>
                  <a:lnTo>
                    <a:pt x="174852" y="384402"/>
                  </a:lnTo>
                  <a:lnTo>
                    <a:pt x="170769" y="378052"/>
                  </a:lnTo>
                  <a:lnTo>
                    <a:pt x="167368" y="371929"/>
                  </a:lnTo>
                  <a:lnTo>
                    <a:pt x="164193" y="365352"/>
                  </a:lnTo>
                  <a:lnTo>
                    <a:pt x="160791" y="358548"/>
                  </a:lnTo>
                  <a:lnTo>
                    <a:pt x="158296" y="351972"/>
                  </a:lnTo>
                  <a:lnTo>
                    <a:pt x="155802" y="344714"/>
                  </a:lnTo>
                  <a:lnTo>
                    <a:pt x="153987" y="337684"/>
                  </a:lnTo>
                  <a:lnTo>
                    <a:pt x="152173" y="330200"/>
                  </a:lnTo>
                  <a:lnTo>
                    <a:pt x="150812" y="322943"/>
                  </a:lnTo>
                  <a:lnTo>
                    <a:pt x="149905" y="315232"/>
                  </a:lnTo>
                  <a:lnTo>
                    <a:pt x="149452" y="307748"/>
                  </a:lnTo>
                  <a:lnTo>
                    <a:pt x="149225" y="300038"/>
                  </a:lnTo>
                  <a:lnTo>
                    <a:pt x="149452" y="292100"/>
                  </a:lnTo>
                  <a:lnTo>
                    <a:pt x="149905" y="284616"/>
                  </a:lnTo>
                  <a:lnTo>
                    <a:pt x="150812" y="276905"/>
                  </a:lnTo>
                  <a:lnTo>
                    <a:pt x="152173" y="269648"/>
                  </a:lnTo>
                  <a:lnTo>
                    <a:pt x="153987" y="262164"/>
                  </a:lnTo>
                  <a:lnTo>
                    <a:pt x="155802" y="255134"/>
                  </a:lnTo>
                  <a:lnTo>
                    <a:pt x="158296" y="248330"/>
                  </a:lnTo>
                  <a:lnTo>
                    <a:pt x="160791" y="241300"/>
                  </a:lnTo>
                  <a:lnTo>
                    <a:pt x="164193" y="234496"/>
                  </a:lnTo>
                  <a:lnTo>
                    <a:pt x="167368" y="228146"/>
                  </a:lnTo>
                  <a:lnTo>
                    <a:pt x="170769" y="221796"/>
                  </a:lnTo>
                  <a:lnTo>
                    <a:pt x="174852" y="215673"/>
                  </a:lnTo>
                  <a:lnTo>
                    <a:pt x="179160" y="209777"/>
                  </a:lnTo>
                  <a:lnTo>
                    <a:pt x="183469" y="204107"/>
                  </a:lnTo>
                  <a:lnTo>
                    <a:pt x="188232" y="198664"/>
                  </a:lnTo>
                  <a:lnTo>
                    <a:pt x="193221" y="193448"/>
                  </a:lnTo>
                  <a:lnTo>
                    <a:pt x="198437" y="188459"/>
                  </a:lnTo>
                  <a:lnTo>
                    <a:pt x="204107" y="183696"/>
                  </a:lnTo>
                  <a:lnTo>
                    <a:pt x="209777" y="179161"/>
                  </a:lnTo>
                  <a:lnTo>
                    <a:pt x="215673" y="174852"/>
                  </a:lnTo>
                  <a:lnTo>
                    <a:pt x="221796" y="170996"/>
                  </a:lnTo>
                  <a:lnTo>
                    <a:pt x="227919" y="167368"/>
                  </a:lnTo>
                  <a:lnTo>
                    <a:pt x="234723" y="163966"/>
                  </a:lnTo>
                  <a:lnTo>
                    <a:pt x="241073" y="161018"/>
                  </a:lnTo>
                  <a:lnTo>
                    <a:pt x="248104" y="158523"/>
                  </a:lnTo>
                  <a:lnTo>
                    <a:pt x="255134" y="156029"/>
                  </a:lnTo>
                  <a:lnTo>
                    <a:pt x="262391" y="153988"/>
                  </a:lnTo>
                  <a:lnTo>
                    <a:pt x="269648" y="152173"/>
                  </a:lnTo>
                  <a:lnTo>
                    <a:pt x="277132" y="151039"/>
                  </a:lnTo>
                  <a:lnTo>
                    <a:pt x="284616" y="150132"/>
                  </a:lnTo>
                  <a:lnTo>
                    <a:pt x="292327" y="149452"/>
                  </a:lnTo>
                  <a:lnTo>
                    <a:pt x="300038" y="149225"/>
                  </a:lnTo>
                  <a:lnTo>
                    <a:pt x="307748" y="149452"/>
                  </a:lnTo>
                  <a:lnTo>
                    <a:pt x="315459" y="150132"/>
                  </a:lnTo>
                  <a:lnTo>
                    <a:pt x="322943" y="151039"/>
                  </a:lnTo>
                  <a:lnTo>
                    <a:pt x="330427" y="152173"/>
                  </a:lnTo>
                  <a:lnTo>
                    <a:pt x="337684" y="153988"/>
                  </a:lnTo>
                  <a:lnTo>
                    <a:pt x="344941" y="156029"/>
                  </a:lnTo>
                  <a:lnTo>
                    <a:pt x="351745" y="158523"/>
                  </a:lnTo>
                  <a:lnTo>
                    <a:pt x="358548" y="161018"/>
                  </a:lnTo>
                  <a:lnTo>
                    <a:pt x="365352" y="163966"/>
                  </a:lnTo>
                  <a:lnTo>
                    <a:pt x="371702" y="167368"/>
                  </a:lnTo>
                  <a:lnTo>
                    <a:pt x="378052" y="170996"/>
                  </a:lnTo>
                  <a:lnTo>
                    <a:pt x="384175" y="174852"/>
                  </a:lnTo>
                  <a:lnTo>
                    <a:pt x="390298" y="179161"/>
                  </a:lnTo>
                  <a:lnTo>
                    <a:pt x="395741" y="183696"/>
                  </a:lnTo>
                  <a:lnTo>
                    <a:pt x="401184" y="188459"/>
                  </a:lnTo>
                  <a:lnTo>
                    <a:pt x="406400" y="193448"/>
                  </a:lnTo>
                  <a:lnTo>
                    <a:pt x="411390" y="198664"/>
                  </a:lnTo>
                  <a:lnTo>
                    <a:pt x="416152" y="204107"/>
                  </a:lnTo>
                  <a:lnTo>
                    <a:pt x="420688" y="209777"/>
                  </a:lnTo>
                  <a:lnTo>
                    <a:pt x="424770" y="215673"/>
                  </a:lnTo>
                  <a:lnTo>
                    <a:pt x="428852" y="221796"/>
                  </a:lnTo>
                  <a:lnTo>
                    <a:pt x="432481" y="228146"/>
                  </a:lnTo>
                  <a:lnTo>
                    <a:pt x="435882" y="234496"/>
                  </a:lnTo>
                  <a:lnTo>
                    <a:pt x="438831" y="241300"/>
                  </a:lnTo>
                  <a:lnTo>
                    <a:pt x="441552" y="248330"/>
                  </a:lnTo>
                  <a:lnTo>
                    <a:pt x="443820" y="255134"/>
                  </a:lnTo>
                  <a:lnTo>
                    <a:pt x="445861" y="262164"/>
                  </a:lnTo>
                  <a:lnTo>
                    <a:pt x="447448" y="269648"/>
                  </a:lnTo>
                  <a:lnTo>
                    <a:pt x="449036" y="276905"/>
                  </a:lnTo>
                  <a:lnTo>
                    <a:pt x="449716" y="284616"/>
                  </a:lnTo>
                  <a:lnTo>
                    <a:pt x="450623" y="292100"/>
                  </a:lnTo>
                  <a:lnTo>
                    <a:pt x="450850" y="300038"/>
                  </a:lnTo>
                  <a:lnTo>
                    <a:pt x="450623" y="307748"/>
                  </a:lnTo>
                  <a:lnTo>
                    <a:pt x="449716" y="315232"/>
                  </a:lnTo>
                  <a:lnTo>
                    <a:pt x="449036" y="322943"/>
                  </a:lnTo>
                  <a:lnTo>
                    <a:pt x="447448" y="330200"/>
                  </a:lnTo>
                  <a:lnTo>
                    <a:pt x="445861" y="337684"/>
                  </a:lnTo>
                  <a:lnTo>
                    <a:pt x="443820" y="344714"/>
                  </a:lnTo>
                  <a:lnTo>
                    <a:pt x="441552" y="351972"/>
                  </a:lnTo>
                  <a:lnTo>
                    <a:pt x="438831" y="358548"/>
                  </a:lnTo>
                  <a:lnTo>
                    <a:pt x="435882" y="365352"/>
                  </a:lnTo>
                  <a:lnTo>
                    <a:pt x="432481" y="371929"/>
                  </a:lnTo>
                  <a:lnTo>
                    <a:pt x="428852" y="378052"/>
                  </a:lnTo>
                  <a:lnTo>
                    <a:pt x="424770" y="384402"/>
                  </a:lnTo>
                  <a:lnTo>
                    <a:pt x="420688" y="390298"/>
                  </a:lnTo>
                  <a:lnTo>
                    <a:pt x="416152" y="395741"/>
                  </a:lnTo>
                  <a:lnTo>
                    <a:pt x="411390" y="401184"/>
                  </a:lnTo>
                  <a:lnTo>
                    <a:pt x="406400" y="406400"/>
                  </a:lnTo>
                  <a:lnTo>
                    <a:pt x="401184" y="411389"/>
                  </a:lnTo>
                  <a:lnTo>
                    <a:pt x="395741" y="416152"/>
                  </a:lnTo>
                  <a:lnTo>
                    <a:pt x="390298" y="420688"/>
                  </a:lnTo>
                  <a:lnTo>
                    <a:pt x="384175" y="424996"/>
                  </a:lnTo>
                  <a:lnTo>
                    <a:pt x="378052" y="428852"/>
                  </a:lnTo>
                  <a:lnTo>
                    <a:pt x="371702" y="432707"/>
                  </a:lnTo>
                  <a:lnTo>
                    <a:pt x="365352" y="435882"/>
                  </a:lnTo>
                  <a:lnTo>
                    <a:pt x="358548" y="438830"/>
                  </a:lnTo>
                  <a:lnTo>
                    <a:pt x="355958" y="439867"/>
                  </a:lnTo>
                  <a:lnTo>
                    <a:pt x="355958" y="566203"/>
                  </a:lnTo>
                  <a:lnTo>
                    <a:pt x="361497" y="564910"/>
                  </a:lnTo>
                  <a:lnTo>
                    <a:pt x="368073" y="563322"/>
                  </a:lnTo>
                  <a:lnTo>
                    <a:pt x="374423" y="561507"/>
                  </a:lnTo>
                  <a:lnTo>
                    <a:pt x="381000" y="559692"/>
                  </a:lnTo>
                  <a:lnTo>
                    <a:pt x="386985" y="557475"/>
                  </a:lnTo>
                  <a:lnTo>
                    <a:pt x="388361" y="553956"/>
                  </a:lnTo>
                  <a:lnTo>
                    <a:pt x="390627" y="548968"/>
                  </a:lnTo>
                  <a:lnTo>
                    <a:pt x="393572" y="544207"/>
                  </a:lnTo>
                  <a:lnTo>
                    <a:pt x="396971" y="539672"/>
                  </a:lnTo>
                  <a:lnTo>
                    <a:pt x="400370" y="535818"/>
                  </a:lnTo>
                  <a:lnTo>
                    <a:pt x="404675" y="532417"/>
                  </a:lnTo>
                  <a:lnTo>
                    <a:pt x="408754" y="529016"/>
                  </a:lnTo>
                  <a:lnTo>
                    <a:pt x="413513" y="526069"/>
                  </a:lnTo>
                  <a:lnTo>
                    <a:pt x="418498" y="523802"/>
                  </a:lnTo>
                  <a:lnTo>
                    <a:pt x="423483" y="521761"/>
                  </a:lnTo>
                  <a:lnTo>
                    <a:pt x="428921" y="520401"/>
                  </a:lnTo>
                  <a:lnTo>
                    <a:pt x="434813" y="519494"/>
                  </a:lnTo>
                  <a:lnTo>
                    <a:pt x="440477" y="519267"/>
                  </a:lnTo>
                  <a:lnTo>
                    <a:pt x="446142" y="519494"/>
                  </a:lnTo>
                  <a:lnTo>
                    <a:pt x="451807" y="520401"/>
                  </a:lnTo>
                  <a:lnTo>
                    <a:pt x="457079" y="521667"/>
                  </a:lnTo>
                  <a:lnTo>
                    <a:pt x="457200" y="521578"/>
                  </a:lnTo>
                  <a:lnTo>
                    <a:pt x="462643" y="517948"/>
                  </a:lnTo>
                  <a:lnTo>
                    <a:pt x="467632" y="513864"/>
                  </a:lnTo>
                  <a:lnTo>
                    <a:pt x="472848" y="509780"/>
                  </a:lnTo>
                  <a:lnTo>
                    <a:pt x="477838" y="505697"/>
                  </a:lnTo>
                  <a:lnTo>
                    <a:pt x="482600" y="501159"/>
                  </a:lnTo>
                  <a:lnTo>
                    <a:pt x="487363" y="496622"/>
                  </a:lnTo>
                  <a:lnTo>
                    <a:pt x="492125" y="492084"/>
                  </a:lnTo>
                  <a:lnTo>
                    <a:pt x="496661" y="487547"/>
                  </a:lnTo>
                  <a:lnTo>
                    <a:pt x="501197" y="482783"/>
                  </a:lnTo>
                  <a:lnTo>
                    <a:pt x="505506" y="478018"/>
                  </a:lnTo>
                  <a:lnTo>
                    <a:pt x="509815" y="473027"/>
                  </a:lnTo>
                  <a:lnTo>
                    <a:pt x="513897" y="467809"/>
                  </a:lnTo>
                  <a:lnTo>
                    <a:pt x="517752" y="462591"/>
                  </a:lnTo>
                  <a:lnTo>
                    <a:pt x="521607" y="457373"/>
                  </a:lnTo>
                  <a:lnTo>
                    <a:pt x="525236" y="452155"/>
                  </a:lnTo>
                  <a:lnTo>
                    <a:pt x="529091" y="446483"/>
                  </a:lnTo>
                  <a:lnTo>
                    <a:pt x="532493" y="440811"/>
                  </a:lnTo>
                  <a:lnTo>
                    <a:pt x="535668" y="435366"/>
                  </a:lnTo>
                  <a:lnTo>
                    <a:pt x="539070" y="429695"/>
                  </a:lnTo>
                  <a:lnTo>
                    <a:pt x="542018" y="423569"/>
                  </a:lnTo>
                  <a:lnTo>
                    <a:pt x="544966" y="417897"/>
                  </a:lnTo>
                  <a:lnTo>
                    <a:pt x="547688" y="411999"/>
                  </a:lnTo>
                  <a:lnTo>
                    <a:pt x="550409" y="405646"/>
                  </a:lnTo>
                  <a:lnTo>
                    <a:pt x="552904" y="399748"/>
                  </a:lnTo>
                  <a:lnTo>
                    <a:pt x="555398" y="393395"/>
                  </a:lnTo>
                  <a:lnTo>
                    <a:pt x="557666" y="387270"/>
                  </a:lnTo>
                  <a:lnTo>
                    <a:pt x="559707" y="380690"/>
                  </a:lnTo>
                  <a:lnTo>
                    <a:pt x="561522" y="374565"/>
                  </a:lnTo>
                  <a:lnTo>
                    <a:pt x="563336" y="367986"/>
                  </a:lnTo>
                  <a:lnTo>
                    <a:pt x="564923" y="361179"/>
                  </a:lnTo>
                  <a:lnTo>
                    <a:pt x="566511" y="354827"/>
                  </a:lnTo>
                  <a:lnTo>
                    <a:pt x="567645" y="348021"/>
                  </a:lnTo>
                  <a:lnTo>
                    <a:pt x="568779" y="341442"/>
                  </a:lnTo>
                  <a:lnTo>
                    <a:pt x="569686" y="334635"/>
                  </a:lnTo>
                  <a:lnTo>
                    <a:pt x="570366" y="327829"/>
                  </a:lnTo>
                  <a:lnTo>
                    <a:pt x="571273" y="320796"/>
                  </a:lnTo>
                  <a:lnTo>
                    <a:pt x="571500" y="314217"/>
                  </a:lnTo>
                  <a:lnTo>
                    <a:pt x="571954" y="307184"/>
                  </a:lnTo>
                  <a:lnTo>
                    <a:pt x="571954" y="300151"/>
                  </a:lnTo>
                  <a:lnTo>
                    <a:pt x="571954" y="292891"/>
                  </a:lnTo>
                  <a:lnTo>
                    <a:pt x="571500" y="286312"/>
                  </a:lnTo>
                  <a:lnTo>
                    <a:pt x="571273" y="279279"/>
                  </a:lnTo>
                  <a:lnTo>
                    <a:pt x="570366" y="272246"/>
                  </a:lnTo>
                  <a:lnTo>
                    <a:pt x="569686" y="265440"/>
                  </a:lnTo>
                  <a:lnTo>
                    <a:pt x="568779" y="258860"/>
                  </a:lnTo>
                  <a:lnTo>
                    <a:pt x="567645" y="252054"/>
                  </a:lnTo>
                  <a:lnTo>
                    <a:pt x="566511" y="245248"/>
                  </a:lnTo>
                  <a:lnTo>
                    <a:pt x="564923" y="238896"/>
                  </a:lnTo>
                  <a:lnTo>
                    <a:pt x="563336" y="232090"/>
                  </a:lnTo>
                  <a:lnTo>
                    <a:pt x="561522" y="225737"/>
                  </a:lnTo>
                  <a:lnTo>
                    <a:pt x="559707" y="219385"/>
                  </a:lnTo>
                  <a:lnTo>
                    <a:pt x="557666" y="212805"/>
                  </a:lnTo>
                  <a:lnTo>
                    <a:pt x="555398" y="206680"/>
                  </a:lnTo>
                  <a:lnTo>
                    <a:pt x="552904" y="200554"/>
                  </a:lnTo>
                  <a:lnTo>
                    <a:pt x="550409" y="194429"/>
                  </a:lnTo>
                  <a:lnTo>
                    <a:pt x="547688" y="188303"/>
                  </a:lnTo>
                  <a:lnTo>
                    <a:pt x="544966" y="182178"/>
                  </a:lnTo>
                  <a:lnTo>
                    <a:pt x="542018" y="176506"/>
                  </a:lnTo>
                  <a:lnTo>
                    <a:pt x="539070" y="170607"/>
                  </a:lnTo>
                  <a:lnTo>
                    <a:pt x="535668" y="164709"/>
                  </a:lnTo>
                  <a:lnTo>
                    <a:pt x="532493" y="159264"/>
                  </a:lnTo>
                  <a:lnTo>
                    <a:pt x="529091" y="153592"/>
                  </a:lnTo>
                  <a:lnTo>
                    <a:pt x="525236" y="148147"/>
                  </a:lnTo>
                  <a:lnTo>
                    <a:pt x="521607" y="142929"/>
                  </a:lnTo>
                  <a:lnTo>
                    <a:pt x="517752" y="137711"/>
                  </a:lnTo>
                  <a:lnTo>
                    <a:pt x="513897" y="132266"/>
                  </a:lnTo>
                  <a:lnTo>
                    <a:pt x="509815" y="127048"/>
                  </a:lnTo>
                  <a:lnTo>
                    <a:pt x="505506" y="122057"/>
                  </a:lnTo>
                  <a:lnTo>
                    <a:pt x="501197" y="117519"/>
                  </a:lnTo>
                  <a:lnTo>
                    <a:pt x="496661" y="112755"/>
                  </a:lnTo>
                  <a:lnTo>
                    <a:pt x="492125" y="107991"/>
                  </a:lnTo>
                  <a:lnTo>
                    <a:pt x="487363" y="103453"/>
                  </a:lnTo>
                  <a:lnTo>
                    <a:pt x="482600" y="98916"/>
                  </a:lnTo>
                  <a:lnTo>
                    <a:pt x="477838" y="94832"/>
                  </a:lnTo>
                  <a:lnTo>
                    <a:pt x="472848" y="90522"/>
                  </a:lnTo>
                  <a:lnTo>
                    <a:pt x="467632" y="86211"/>
                  </a:lnTo>
                  <a:lnTo>
                    <a:pt x="462643" y="82354"/>
                  </a:lnTo>
                  <a:lnTo>
                    <a:pt x="457200" y="78498"/>
                  </a:lnTo>
                  <a:lnTo>
                    <a:pt x="451984" y="74868"/>
                  </a:lnTo>
                  <a:lnTo>
                    <a:pt x="446541" y="71011"/>
                  </a:lnTo>
                  <a:lnTo>
                    <a:pt x="441098" y="67608"/>
                  </a:lnTo>
                  <a:lnTo>
                    <a:pt x="435202" y="64205"/>
                  </a:lnTo>
                  <a:lnTo>
                    <a:pt x="429532" y="61028"/>
                  </a:lnTo>
                  <a:lnTo>
                    <a:pt x="423863" y="58079"/>
                  </a:lnTo>
                  <a:lnTo>
                    <a:pt x="417966" y="55130"/>
                  </a:lnTo>
                  <a:lnTo>
                    <a:pt x="411843" y="52407"/>
                  </a:lnTo>
                  <a:lnTo>
                    <a:pt x="405947" y="49685"/>
                  </a:lnTo>
                  <a:lnTo>
                    <a:pt x="399597" y="47189"/>
                  </a:lnTo>
                  <a:lnTo>
                    <a:pt x="393473" y="44921"/>
                  </a:lnTo>
                  <a:lnTo>
                    <a:pt x="387123" y="42652"/>
                  </a:lnTo>
                  <a:lnTo>
                    <a:pt x="381000" y="40383"/>
                  </a:lnTo>
                  <a:lnTo>
                    <a:pt x="374423" y="38568"/>
                  </a:lnTo>
                  <a:lnTo>
                    <a:pt x="368073" y="36980"/>
                  </a:lnTo>
                  <a:lnTo>
                    <a:pt x="361497" y="35165"/>
                  </a:lnTo>
                  <a:lnTo>
                    <a:pt x="354693" y="33804"/>
                  </a:lnTo>
                  <a:lnTo>
                    <a:pt x="348116" y="32443"/>
                  </a:lnTo>
                  <a:lnTo>
                    <a:pt x="341540" y="31308"/>
                  </a:lnTo>
                  <a:lnTo>
                    <a:pt x="334509" y="30401"/>
                  </a:lnTo>
                  <a:lnTo>
                    <a:pt x="327932" y="29720"/>
                  </a:lnTo>
                  <a:lnTo>
                    <a:pt x="320902" y="29040"/>
                  </a:lnTo>
                  <a:lnTo>
                    <a:pt x="314098" y="28586"/>
                  </a:lnTo>
                  <a:lnTo>
                    <a:pt x="307295" y="28359"/>
                  </a:lnTo>
                  <a:lnTo>
                    <a:pt x="300265" y="28132"/>
                  </a:lnTo>
                  <a:close/>
                  <a:moveTo>
                    <a:pt x="300265" y="0"/>
                  </a:moveTo>
                  <a:lnTo>
                    <a:pt x="307975" y="227"/>
                  </a:lnTo>
                  <a:lnTo>
                    <a:pt x="315686" y="454"/>
                  </a:lnTo>
                  <a:lnTo>
                    <a:pt x="323170" y="907"/>
                  </a:lnTo>
                  <a:lnTo>
                    <a:pt x="330881" y="1361"/>
                  </a:lnTo>
                  <a:lnTo>
                    <a:pt x="338365" y="2496"/>
                  </a:lnTo>
                  <a:lnTo>
                    <a:pt x="345848" y="3403"/>
                  </a:lnTo>
                  <a:lnTo>
                    <a:pt x="353332" y="4764"/>
                  </a:lnTo>
                  <a:lnTo>
                    <a:pt x="360590" y="6126"/>
                  </a:lnTo>
                  <a:lnTo>
                    <a:pt x="368073" y="7714"/>
                  </a:lnTo>
                  <a:lnTo>
                    <a:pt x="375331" y="9529"/>
                  </a:lnTo>
                  <a:lnTo>
                    <a:pt x="382134" y="11344"/>
                  </a:lnTo>
                  <a:lnTo>
                    <a:pt x="389391" y="13385"/>
                  </a:lnTo>
                  <a:lnTo>
                    <a:pt x="396422" y="15654"/>
                  </a:lnTo>
                  <a:lnTo>
                    <a:pt x="403452" y="18150"/>
                  </a:lnTo>
                  <a:lnTo>
                    <a:pt x="410029" y="20872"/>
                  </a:lnTo>
                  <a:lnTo>
                    <a:pt x="416832" y="23595"/>
                  </a:lnTo>
                  <a:lnTo>
                    <a:pt x="423636" y="26317"/>
                  </a:lnTo>
                  <a:lnTo>
                    <a:pt x="430213" y="29720"/>
                  </a:lnTo>
                  <a:lnTo>
                    <a:pt x="436790" y="32896"/>
                  </a:lnTo>
                  <a:lnTo>
                    <a:pt x="443140" y="36073"/>
                  </a:lnTo>
                  <a:lnTo>
                    <a:pt x="449490" y="39929"/>
                  </a:lnTo>
                  <a:lnTo>
                    <a:pt x="455840" y="43332"/>
                  </a:lnTo>
                  <a:lnTo>
                    <a:pt x="461736" y="47416"/>
                  </a:lnTo>
                  <a:lnTo>
                    <a:pt x="467859" y="51273"/>
                  </a:lnTo>
                  <a:lnTo>
                    <a:pt x="473756" y="55357"/>
                  </a:lnTo>
                  <a:lnTo>
                    <a:pt x="479652" y="59667"/>
                  </a:lnTo>
                  <a:lnTo>
                    <a:pt x="485322" y="63978"/>
                  </a:lnTo>
                  <a:lnTo>
                    <a:pt x="490991" y="68515"/>
                  </a:lnTo>
                  <a:lnTo>
                    <a:pt x="496434" y="73279"/>
                  </a:lnTo>
                  <a:lnTo>
                    <a:pt x="501877" y="78044"/>
                  </a:lnTo>
                  <a:lnTo>
                    <a:pt x="507093" y="82808"/>
                  </a:lnTo>
                  <a:lnTo>
                    <a:pt x="512309" y="88026"/>
                  </a:lnTo>
                  <a:lnTo>
                    <a:pt x="517298" y="93017"/>
                  </a:lnTo>
                  <a:lnTo>
                    <a:pt x="522288" y="98235"/>
                  </a:lnTo>
                  <a:lnTo>
                    <a:pt x="527050" y="103680"/>
                  </a:lnTo>
                  <a:lnTo>
                    <a:pt x="531586" y="109125"/>
                  </a:lnTo>
                  <a:lnTo>
                    <a:pt x="536348" y="115024"/>
                  </a:lnTo>
                  <a:lnTo>
                    <a:pt x="540431" y="120696"/>
                  </a:lnTo>
                  <a:lnTo>
                    <a:pt x="544740" y="126367"/>
                  </a:lnTo>
                  <a:lnTo>
                    <a:pt x="549048" y="132266"/>
                  </a:lnTo>
                  <a:lnTo>
                    <a:pt x="552904" y="138392"/>
                  </a:lnTo>
                  <a:lnTo>
                    <a:pt x="556759" y="144517"/>
                  </a:lnTo>
                  <a:lnTo>
                    <a:pt x="560388" y="150870"/>
                  </a:lnTo>
                  <a:lnTo>
                    <a:pt x="564016" y="156995"/>
                  </a:lnTo>
                  <a:lnTo>
                    <a:pt x="567418" y="163574"/>
                  </a:lnTo>
                  <a:lnTo>
                    <a:pt x="570593" y="169927"/>
                  </a:lnTo>
                  <a:lnTo>
                    <a:pt x="573541" y="176506"/>
                  </a:lnTo>
                  <a:lnTo>
                    <a:pt x="576716" y="183312"/>
                  </a:lnTo>
                  <a:lnTo>
                    <a:pt x="579438" y="189891"/>
                  </a:lnTo>
                  <a:lnTo>
                    <a:pt x="581932" y="196924"/>
                  </a:lnTo>
                  <a:lnTo>
                    <a:pt x="584427" y="203957"/>
                  </a:lnTo>
                  <a:lnTo>
                    <a:pt x="586695" y="210990"/>
                  </a:lnTo>
                  <a:lnTo>
                    <a:pt x="588963" y="217797"/>
                  </a:lnTo>
                  <a:lnTo>
                    <a:pt x="590550" y="225056"/>
                  </a:lnTo>
                  <a:lnTo>
                    <a:pt x="592365" y="232316"/>
                  </a:lnTo>
                  <a:lnTo>
                    <a:pt x="594179" y="239576"/>
                  </a:lnTo>
                  <a:lnTo>
                    <a:pt x="595313" y="247063"/>
                  </a:lnTo>
                  <a:lnTo>
                    <a:pt x="596673" y="254323"/>
                  </a:lnTo>
                  <a:lnTo>
                    <a:pt x="597807" y="261810"/>
                  </a:lnTo>
                  <a:lnTo>
                    <a:pt x="598488" y="269523"/>
                  </a:lnTo>
                  <a:lnTo>
                    <a:pt x="599395" y="277010"/>
                  </a:lnTo>
                  <a:lnTo>
                    <a:pt x="599848" y="284724"/>
                  </a:lnTo>
                  <a:lnTo>
                    <a:pt x="600075" y="292437"/>
                  </a:lnTo>
                  <a:lnTo>
                    <a:pt x="600075" y="300151"/>
                  </a:lnTo>
                  <a:lnTo>
                    <a:pt x="600075" y="307865"/>
                  </a:lnTo>
                  <a:lnTo>
                    <a:pt x="599848" y="315351"/>
                  </a:lnTo>
                  <a:lnTo>
                    <a:pt x="599395" y="323065"/>
                  </a:lnTo>
                  <a:lnTo>
                    <a:pt x="598488" y="330779"/>
                  </a:lnTo>
                  <a:lnTo>
                    <a:pt x="597807" y="338265"/>
                  </a:lnTo>
                  <a:lnTo>
                    <a:pt x="596673" y="345752"/>
                  </a:lnTo>
                  <a:lnTo>
                    <a:pt x="595313" y="353239"/>
                  </a:lnTo>
                  <a:lnTo>
                    <a:pt x="594179" y="360499"/>
                  </a:lnTo>
                  <a:lnTo>
                    <a:pt x="592365" y="367759"/>
                  </a:lnTo>
                  <a:lnTo>
                    <a:pt x="590550" y="375019"/>
                  </a:lnTo>
                  <a:lnTo>
                    <a:pt x="588963" y="382278"/>
                  </a:lnTo>
                  <a:lnTo>
                    <a:pt x="586695" y="389311"/>
                  </a:lnTo>
                  <a:lnTo>
                    <a:pt x="584427" y="396344"/>
                  </a:lnTo>
                  <a:lnTo>
                    <a:pt x="581932" y="403151"/>
                  </a:lnTo>
                  <a:lnTo>
                    <a:pt x="579438" y="410184"/>
                  </a:lnTo>
                  <a:lnTo>
                    <a:pt x="576716" y="416990"/>
                  </a:lnTo>
                  <a:lnTo>
                    <a:pt x="573541" y="423569"/>
                  </a:lnTo>
                  <a:lnTo>
                    <a:pt x="570593" y="430148"/>
                  </a:lnTo>
                  <a:lnTo>
                    <a:pt x="567418" y="436501"/>
                  </a:lnTo>
                  <a:lnTo>
                    <a:pt x="564016" y="443080"/>
                  </a:lnTo>
                  <a:lnTo>
                    <a:pt x="560388" y="449659"/>
                  </a:lnTo>
                  <a:lnTo>
                    <a:pt x="556759" y="455785"/>
                  </a:lnTo>
                  <a:lnTo>
                    <a:pt x="552904" y="461683"/>
                  </a:lnTo>
                  <a:lnTo>
                    <a:pt x="549048" y="467809"/>
                  </a:lnTo>
                  <a:lnTo>
                    <a:pt x="544740" y="473708"/>
                  </a:lnTo>
                  <a:lnTo>
                    <a:pt x="540431" y="479833"/>
                  </a:lnTo>
                  <a:lnTo>
                    <a:pt x="536348" y="485505"/>
                  </a:lnTo>
                  <a:lnTo>
                    <a:pt x="531586" y="490950"/>
                  </a:lnTo>
                  <a:lnTo>
                    <a:pt x="527050" y="496395"/>
                  </a:lnTo>
                  <a:lnTo>
                    <a:pt x="522288" y="501840"/>
                  </a:lnTo>
                  <a:lnTo>
                    <a:pt x="517298" y="507058"/>
                  </a:lnTo>
                  <a:lnTo>
                    <a:pt x="512309" y="512049"/>
                  </a:lnTo>
                  <a:lnTo>
                    <a:pt x="507093" y="517267"/>
                  </a:lnTo>
                  <a:lnTo>
                    <a:pt x="501877" y="522031"/>
                  </a:lnTo>
                  <a:lnTo>
                    <a:pt x="496434" y="527022"/>
                  </a:lnTo>
                  <a:lnTo>
                    <a:pt x="490991" y="531560"/>
                  </a:lnTo>
                  <a:lnTo>
                    <a:pt x="485322" y="536097"/>
                  </a:lnTo>
                  <a:lnTo>
                    <a:pt x="482689" y="538204"/>
                  </a:lnTo>
                  <a:lnTo>
                    <a:pt x="483983" y="539672"/>
                  </a:lnTo>
                  <a:lnTo>
                    <a:pt x="487609" y="544207"/>
                  </a:lnTo>
                  <a:lnTo>
                    <a:pt x="490328" y="548968"/>
                  </a:lnTo>
                  <a:lnTo>
                    <a:pt x="492821" y="553956"/>
                  </a:lnTo>
                  <a:lnTo>
                    <a:pt x="494407" y="559171"/>
                  </a:lnTo>
                  <a:lnTo>
                    <a:pt x="495993" y="564385"/>
                  </a:lnTo>
                  <a:lnTo>
                    <a:pt x="496673" y="570280"/>
                  </a:lnTo>
                  <a:lnTo>
                    <a:pt x="496899" y="575948"/>
                  </a:lnTo>
                  <a:lnTo>
                    <a:pt x="496899" y="698378"/>
                  </a:lnTo>
                  <a:lnTo>
                    <a:pt x="524770" y="698378"/>
                  </a:lnTo>
                  <a:lnTo>
                    <a:pt x="524770" y="575948"/>
                  </a:lnTo>
                  <a:lnTo>
                    <a:pt x="525224" y="570280"/>
                  </a:lnTo>
                  <a:lnTo>
                    <a:pt x="525903" y="564385"/>
                  </a:lnTo>
                  <a:lnTo>
                    <a:pt x="527263" y="559171"/>
                  </a:lnTo>
                  <a:lnTo>
                    <a:pt x="529302" y="553956"/>
                  </a:lnTo>
                  <a:lnTo>
                    <a:pt x="531568" y="548968"/>
                  </a:lnTo>
                  <a:lnTo>
                    <a:pt x="534514" y="544207"/>
                  </a:lnTo>
                  <a:lnTo>
                    <a:pt x="537913" y="539672"/>
                  </a:lnTo>
                  <a:lnTo>
                    <a:pt x="541312" y="535818"/>
                  </a:lnTo>
                  <a:lnTo>
                    <a:pt x="545617" y="532417"/>
                  </a:lnTo>
                  <a:lnTo>
                    <a:pt x="549696" y="529016"/>
                  </a:lnTo>
                  <a:lnTo>
                    <a:pt x="554454" y="526069"/>
                  </a:lnTo>
                  <a:lnTo>
                    <a:pt x="559439" y="523802"/>
                  </a:lnTo>
                  <a:lnTo>
                    <a:pt x="564424" y="521761"/>
                  </a:lnTo>
                  <a:lnTo>
                    <a:pt x="569863" y="520401"/>
                  </a:lnTo>
                  <a:lnTo>
                    <a:pt x="575754" y="519494"/>
                  </a:lnTo>
                  <a:lnTo>
                    <a:pt x="581419" y="519267"/>
                  </a:lnTo>
                  <a:lnTo>
                    <a:pt x="587084" y="519494"/>
                  </a:lnTo>
                  <a:lnTo>
                    <a:pt x="592975" y="520401"/>
                  </a:lnTo>
                  <a:lnTo>
                    <a:pt x="598413" y="521761"/>
                  </a:lnTo>
                  <a:lnTo>
                    <a:pt x="603399" y="523802"/>
                  </a:lnTo>
                  <a:lnTo>
                    <a:pt x="608384" y="526069"/>
                  </a:lnTo>
                  <a:lnTo>
                    <a:pt x="613142" y="529016"/>
                  </a:lnTo>
                  <a:lnTo>
                    <a:pt x="617221" y="532417"/>
                  </a:lnTo>
                  <a:lnTo>
                    <a:pt x="621526" y="535818"/>
                  </a:lnTo>
                  <a:lnTo>
                    <a:pt x="624925" y="539672"/>
                  </a:lnTo>
                  <a:lnTo>
                    <a:pt x="628324" y="544207"/>
                  </a:lnTo>
                  <a:lnTo>
                    <a:pt x="631270" y="548968"/>
                  </a:lnTo>
                  <a:lnTo>
                    <a:pt x="633536" y="553956"/>
                  </a:lnTo>
                  <a:lnTo>
                    <a:pt x="635348" y="559171"/>
                  </a:lnTo>
                  <a:lnTo>
                    <a:pt x="636934" y="564385"/>
                  </a:lnTo>
                  <a:lnTo>
                    <a:pt x="637614" y="570280"/>
                  </a:lnTo>
                  <a:lnTo>
                    <a:pt x="637841" y="575948"/>
                  </a:lnTo>
                  <a:lnTo>
                    <a:pt x="637841" y="698378"/>
                  </a:lnTo>
                  <a:lnTo>
                    <a:pt x="665939" y="698378"/>
                  </a:lnTo>
                  <a:lnTo>
                    <a:pt x="665939" y="575948"/>
                  </a:lnTo>
                  <a:lnTo>
                    <a:pt x="666165" y="570280"/>
                  </a:lnTo>
                  <a:lnTo>
                    <a:pt x="666845" y="564385"/>
                  </a:lnTo>
                  <a:lnTo>
                    <a:pt x="668431" y="559171"/>
                  </a:lnTo>
                  <a:lnTo>
                    <a:pt x="670244" y="553956"/>
                  </a:lnTo>
                  <a:lnTo>
                    <a:pt x="672510" y="548968"/>
                  </a:lnTo>
                  <a:lnTo>
                    <a:pt x="675456" y="544207"/>
                  </a:lnTo>
                  <a:lnTo>
                    <a:pt x="678854" y="539672"/>
                  </a:lnTo>
                  <a:lnTo>
                    <a:pt x="682253" y="535818"/>
                  </a:lnTo>
                  <a:lnTo>
                    <a:pt x="686332" y="532417"/>
                  </a:lnTo>
                  <a:lnTo>
                    <a:pt x="690637" y="529016"/>
                  </a:lnTo>
                  <a:lnTo>
                    <a:pt x="695396" y="526069"/>
                  </a:lnTo>
                  <a:lnTo>
                    <a:pt x="700381" y="523802"/>
                  </a:lnTo>
                  <a:lnTo>
                    <a:pt x="705366" y="521761"/>
                  </a:lnTo>
                  <a:lnTo>
                    <a:pt x="711031" y="520401"/>
                  </a:lnTo>
                  <a:lnTo>
                    <a:pt x="716696" y="519494"/>
                  </a:lnTo>
                  <a:lnTo>
                    <a:pt x="722361" y="519267"/>
                  </a:lnTo>
                  <a:lnTo>
                    <a:pt x="728025" y="519494"/>
                  </a:lnTo>
                  <a:lnTo>
                    <a:pt x="733917" y="520401"/>
                  </a:lnTo>
                  <a:lnTo>
                    <a:pt x="739355" y="521761"/>
                  </a:lnTo>
                  <a:lnTo>
                    <a:pt x="744567" y="523802"/>
                  </a:lnTo>
                  <a:lnTo>
                    <a:pt x="749325" y="526069"/>
                  </a:lnTo>
                  <a:lnTo>
                    <a:pt x="754084" y="529016"/>
                  </a:lnTo>
                  <a:lnTo>
                    <a:pt x="758389" y="532417"/>
                  </a:lnTo>
                  <a:lnTo>
                    <a:pt x="762468" y="535818"/>
                  </a:lnTo>
                  <a:lnTo>
                    <a:pt x="766320" y="539672"/>
                  </a:lnTo>
                  <a:lnTo>
                    <a:pt x="769492" y="544207"/>
                  </a:lnTo>
                  <a:lnTo>
                    <a:pt x="772211" y="548968"/>
                  </a:lnTo>
                  <a:lnTo>
                    <a:pt x="774704" y="553956"/>
                  </a:lnTo>
                  <a:lnTo>
                    <a:pt x="776516" y="559171"/>
                  </a:lnTo>
                  <a:lnTo>
                    <a:pt x="777876" y="564385"/>
                  </a:lnTo>
                  <a:lnTo>
                    <a:pt x="778556" y="570280"/>
                  </a:lnTo>
                  <a:lnTo>
                    <a:pt x="779236" y="575948"/>
                  </a:lnTo>
                  <a:lnTo>
                    <a:pt x="779236" y="810606"/>
                  </a:lnTo>
                  <a:lnTo>
                    <a:pt x="779462" y="818768"/>
                  </a:lnTo>
                  <a:lnTo>
                    <a:pt x="779462" y="955709"/>
                  </a:lnTo>
                  <a:lnTo>
                    <a:pt x="779236" y="961830"/>
                  </a:lnTo>
                  <a:lnTo>
                    <a:pt x="779009" y="967952"/>
                  </a:lnTo>
                  <a:lnTo>
                    <a:pt x="778329" y="974073"/>
                  </a:lnTo>
                  <a:lnTo>
                    <a:pt x="777423" y="979741"/>
                  </a:lnTo>
                  <a:lnTo>
                    <a:pt x="776516" y="985863"/>
                  </a:lnTo>
                  <a:lnTo>
                    <a:pt x="775384" y="991531"/>
                  </a:lnTo>
                  <a:lnTo>
                    <a:pt x="774024" y="996972"/>
                  </a:lnTo>
                  <a:lnTo>
                    <a:pt x="772438" y="1002413"/>
                  </a:lnTo>
                  <a:lnTo>
                    <a:pt x="770625" y="1008082"/>
                  </a:lnTo>
                  <a:lnTo>
                    <a:pt x="768812" y="1013296"/>
                  </a:lnTo>
                  <a:lnTo>
                    <a:pt x="766546" y="1018284"/>
                  </a:lnTo>
                  <a:lnTo>
                    <a:pt x="764280" y="1023272"/>
                  </a:lnTo>
                  <a:lnTo>
                    <a:pt x="761788" y="1028033"/>
                  </a:lnTo>
                  <a:lnTo>
                    <a:pt x="759069" y="1032341"/>
                  </a:lnTo>
                  <a:lnTo>
                    <a:pt x="756350" y="1036875"/>
                  </a:lnTo>
                  <a:lnTo>
                    <a:pt x="753177" y="1040956"/>
                  </a:lnTo>
                  <a:lnTo>
                    <a:pt x="750232" y="1044811"/>
                  </a:lnTo>
                  <a:lnTo>
                    <a:pt x="747059" y="1048892"/>
                  </a:lnTo>
                  <a:lnTo>
                    <a:pt x="743887" y="1052292"/>
                  </a:lnTo>
                  <a:lnTo>
                    <a:pt x="740261" y="1055920"/>
                  </a:lnTo>
                  <a:lnTo>
                    <a:pt x="736636" y="1058867"/>
                  </a:lnTo>
                  <a:lnTo>
                    <a:pt x="732784" y="1061815"/>
                  </a:lnTo>
                  <a:lnTo>
                    <a:pt x="729158" y="1064536"/>
                  </a:lnTo>
                  <a:lnTo>
                    <a:pt x="725080" y="1066803"/>
                  </a:lnTo>
                  <a:lnTo>
                    <a:pt x="721228" y="1069070"/>
                  </a:lnTo>
                  <a:lnTo>
                    <a:pt x="717149" y="1071110"/>
                  </a:lnTo>
                  <a:lnTo>
                    <a:pt x="712844" y="1072471"/>
                  </a:lnTo>
                  <a:lnTo>
                    <a:pt x="708765" y="1074058"/>
                  </a:lnTo>
                  <a:lnTo>
                    <a:pt x="704233" y="1074965"/>
                  </a:lnTo>
                  <a:lnTo>
                    <a:pt x="699701" y="1075872"/>
                  </a:lnTo>
                  <a:lnTo>
                    <a:pt x="695169" y="1076325"/>
                  </a:lnTo>
                  <a:lnTo>
                    <a:pt x="690637" y="1076325"/>
                  </a:lnTo>
                  <a:lnTo>
                    <a:pt x="332392" y="1076325"/>
                  </a:lnTo>
                  <a:lnTo>
                    <a:pt x="327633" y="1076325"/>
                  </a:lnTo>
                  <a:lnTo>
                    <a:pt x="323102" y="1075872"/>
                  </a:lnTo>
                  <a:lnTo>
                    <a:pt x="318570" y="1074965"/>
                  </a:lnTo>
                  <a:lnTo>
                    <a:pt x="314491" y="1074058"/>
                  </a:lnTo>
                  <a:lnTo>
                    <a:pt x="309959" y="1072471"/>
                  </a:lnTo>
                  <a:lnTo>
                    <a:pt x="305880" y="1071110"/>
                  </a:lnTo>
                  <a:lnTo>
                    <a:pt x="301802" y="1069070"/>
                  </a:lnTo>
                  <a:lnTo>
                    <a:pt x="297723" y="1066803"/>
                  </a:lnTo>
                  <a:lnTo>
                    <a:pt x="293644" y="1064536"/>
                  </a:lnTo>
                  <a:lnTo>
                    <a:pt x="290019" y="1061815"/>
                  </a:lnTo>
                  <a:lnTo>
                    <a:pt x="286167" y="1058867"/>
                  </a:lnTo>
                  <a:lnTo>
                    <a:pt x="282541" y="1055920"/>
                  </a:lnTo>
                  <a:lnTo>
                    <a:pt x="279142" y="1052292"/>
                  </a:lnTo>
                  <a:lnTo>
                    <a:pt x="275743" y="1048892"/>
                  </a:lnTo>
                  <a:lnTo>
                    <a:pt x="272571" y="1044811"/>
                  </a:lnTo>
                  <a:lnTo>
                    <a:pt x="269625" y="1040956"/>
                  </a:lnTo>
                  <a:lnTo>
                    <a:pt x="266680" y="1036875"/>
                  </a:lnTo>
                  <a:lnTo>
                    <a:pt x="263961" y="1032341"/>
                  </a:lnTo>
                  <a:lnTo>
                    <a:pt x="261015" y="1028033"/>
                  </a:lnTo>
                  <a:lnTo>
                    <a:pt x="258522" y="1023272"/>
                  </a:lnTo>
                  <a:lnTo>
                    <a:pt x="256483" y="1018284"/>
                  </a:lnTo>
                  <a:lnTo>
                    <a:pt x="254217" y="1013296"/>
                  </a:lnTo>
                  <a:lnTo>
                    <a:pt x="252178" y="1008082"/>
                  </a:lnTo>
                  <a:lnTo>
                    <a:pt x="250365" y="1002413"/>
                  </a:lnTo>
                  <a:lnTo>
                    <a:pt x="249005" y="996972"/>
                  </a:lnTo>
                  <a:lnTo>
                    <a:pt x="247419" y="991531"/>
                  </a:lnTo>
                  <a:lnTo>
                    <a:pt x="246286" y="985863"/>
                  </a:lnTo>
                  <a:lnTo>
                    <a:pt x="245153" y="979741"/>
                  </a:lnTo>
                  <a:lnTo>
                    <a:pt x="244473" y="974073"/>
                  </a:lnTo>
                  <a:lnTo>
                    <a:pt x="244020" y="967952"/>
                  </a:lnTo>
                  <a:lnTo>
                    <a:pt x="243794" y="961830"/>
                  </a:lnTo>
                  <a:lnTo>
                    <a:pt x="243340" y="955709"/>
                  </a:lnTo>
                  <a:lnTo>
                    <a:pt x="243340" y="824890"/>
                  </a:lnTo>
                  <a:lnTo>
                    <a:pt x="243114" y="821942"/>
                  </a:lnTo>
                  <a:lnTo>
                    <a:pt x="242887" y="818541"/>
                  </a:lnTo>
                  <a:lnTo>
                    <a:pt x="242887" y="594658"/>
                  </a:lnTo>
                  <a:lnTo>
                    <a:pt x="239712" y="594176"/>
                  </a:lnTo>
                  <a:lnTo>
                    <a:pt x="232455" y="592361"/>
                  </a:lnTo>
                  <a:lnTo>
                    <a:pt x="225198" y="590773"/>
                  </a:lnTo>
                  <a:lnTo>
                    <a:pt x="217941" y="588731"/>
                  </a:lnTo>
                  <a:lnTo>
                    <a:pt x="210910" y="586690"/>
                  </a:lnTo>
                  <a:lnTo>
                    <a:pt x="203880" y="584421"/>
                  </a:lnTo>
                  <a:lnTo>
                    <a:pt x="197077" y="581925"/>
                  </a:lnTo>
                  <a:lnTo>
                    <a:pt x="190046" y="579430"/>
                  </a:lnTo>
                  <a:lnTo>
                    <a:pt x="183243" y="576480"/>
                  </a:lnTo>
                  <a:lnTo>
                    <a:pt x="176666" y="573758"/>
                  </a:lnTo>
                  <a:lnTo>
                    <a:pt x="170089" y="570582"/>
                  </a:lnTo>
                  <a:lnTo>
                    <a:pt x="163512" y="567179"/>
                  </a:lnTo>
                  <a:lnTo>
                    <a:pt x="157162" y="564002"/>
                  </a:lnTo>
                  <a:lnTo>
                    <a:pt x="150812" y="560599"/>
                  </a:lnTo>
                  <a:lnTo>
                    <a:pt x="144689" y="556743"/>
                  </a:lnTo>
                  <a:lnTo>
                    <a:pt x="138339" y="552886"/>
                  </a:lnTo>
                  <a:lnTo>
                    <a:pt x="132443" y="548802"/>
                  </a:lnTo>
                  <a:lnTo>
                    <a:pt x="126546" y="544718"/>
                  </a:lnTo>
                  <a:lnTo>
                    <a:pt x="120650" y="540635"/>
                  </a:lnTo>
                  <a:lnTo>
                    <a:pt x="114980" y="536097"/>
                  </a:lnTo>
                  <a:lnTo>
                    <a:pt x="109310" y="531560"/>
                  </a:lnTo>
                  <a:lnTo>
                    <a:pt x="103868" y="527022"/>
                  </a:lnTo>
                  <a:lnTo>
                    <a:pt x="98652" y="522031"/>
                  </a:lnTo>
                  <a:lnTo>
                    <a:pt x="92982" y="517267"/>
                  </a:lnTo>
                  <a:lnTo>
                    <a:pt x="87993" y="512049"/>
                  </a:lnTo>
                  <a:lnTo>
                    <a:pt x="83003" y="507058"/>
                  </a:lnTo>
                  <a:lnTo>
                    <a:pt x="78014" y="501840"/>
                  </a:lnTo>
                  <a:lnTo>
                    <a:pt x="73478" y="496395"/>
                  </a:lnTo>
                  <a:lnTo>
                    <a:pt x="68716" y="490950"/>
                  </a:lnTo>
                  <a:lnTo>
                    <a:pt x="64180" y="485505"/>
                  </a:lnTo>
                  <a:lnTo>
                    <a:pt x="59644" y="479833"/>
                  </a:lnTo>
                  <a:lnTo>
                    <a:pt x="55336" y="473708"/>
                  </a:lnTo>
                  <a:lnTo>
                    <a:pt x="51480" y="467809"/>
                  </a:lnTo>
                  <a:lnTo>
                    <a:pt x="47398" y="461683"/>
                  </a:lnTo>
                  <a:lnTo>
                    <a:pt x="43543" y="455785"/>
                  </a:lnTo>
                  <a:lnTo>
                    <a:pt x="39914" y="449659"/>
                  </a:lnTo>
                  <a:lnTo>
                    <a:pt x="36512" y="443080"/>
                  </a:lnTo>
                  <a:lnTo>
                    <a:pt x="32884" y="436501"/>
                  </a:lnTo>
                  <a:lnTo>
                    <a:pt x="29709" y="430148"/>
                  </a:lnTo>
                  <a:lnTo>
                    <a:pt x="26761" y="423569"/>
                  </a:lnTo>
                  <a:lnTo>
                    <a:pt x="23812" y="416990"/>
                  </a:lnTo>
                  <a:lnTo>
                    <a:pt x="21091" y="410184"/>
                  </a:lnTo>
                  <a:lnTo>
                    <a:pt x="18370" y="403151"/>
                  </a:lnTo>
                  <a:lnTo>
                    <a:pt x="15875" y="396344"/>
                  </a:lnTo>
                  <a:lnTo>
                    <a:pt x="13607" y="389311"/>
                  </a:lnTo>
                  <a:lnTo>
                    <a:pt x="11566" y="382278"/>
                  </a:lnTo>
                  <a:lnTo>
                    <a:pt x="9525" y="375019"/>
                  </a:lnTo>
                  <a:lnTo>
                    <a:pt x="7711" y="367759"/>
                  </a:lnTo>
                  <a:lnTo>
                    <a:pt x="6350" y="360499"/>
                  </a:lnTo>
                  <a:lnTo>
                    <a:pt x="4762" y="353239"/>
                  </a:lnTo>
                  <a:lnTo>
                    <a:pt x="3628" y="345752"/>
                  </a:lnTo>
                  <a:lnTo>
                    <a:pt x="2495" y="338265"/>
                  </a:lnTo>
                  <a:lnTo>
                    <a:pt x="1587" y="330779"/>
                  </a:lnTo>
                  <a:lnTo>
                    <a:pt x="1134" y="323065"/>
                  </a:lnTo>
                  <a:lnTo>
                    <a:pt x="680" y="315351"/>
                  </a:lnTo>
                  <a:lnTo>
                    <a:pt x="227" y="307865"/>
                  </a:lnTo>
                  <a:lnTo>
                    <a:pt x="0" y="300151"/>
                  </a:lnTo>
                  <a:lnTo>
                    <a:pt x="227" y="292437"/>
                  </a:lnTo>
                  <a:lnTo>
                    <a:pt x="680" y="284724"/>
                  </a:lnTo>
                  <a:lnTo>
                    <a:pt x="1134" y="277010"/>
                  </a:lnTo>
                  <a:lnTo>
                    <a:pt x="1587" y="269523"/>
                  </a:lnTo>
                  <a:lnTo>
                    <a:pt x="2495" y="261810"/>
                  </a:lnTo>
                  <a:lnTo>
                    <a:pt x="3628" y="254323"/>
                  </a:lnTo>
                  <a:lnTo>
                    <a:pt x="4762" y="247063"/>
                  </a:lnTo>
                  <a:lnTo>
                    <a:pt x="6350" y="239576"/>
                  </a:lnTo>
                  <a:lnTo>
                    <a:pt x="7711" y="232316"/>
                  </a:lnTo>
                  <a:lnTo>
                    <a:pt x="9525" y="225056"/>
                  </a:lnTo>
                  <a:lnTo>
                    <a:pt x="11566" y="217797"/>
                  </a:lnTo>
                  <a:lnTo>
                    <a:pt x="13607" y="210990"/>
                  </a:lnTo>
                  <a:lnTo>
                    <a:pt x="15875" y="203957"/>
                  </a:lnTo>
                  <a:lnTo>
                    <a:pt x="18370" y="196924"/>
                  </a:lnTo>
                  <a:lnTo>
                    <a:pt x="21091" y="189891"/>
                  </a:lnTo>
                  <a:lnTo>
                    <a:pt x="23812" y="183312"/>
                  </a:lnTo>
                  <a:lnTo>
                    <a:pt x="26761" y="176506"/>
                  </a:lnTo>
                  <a:lnTo>
                    <a:pt x="29709" y="169927"/>
                  </a:lnTo>
                  <a:lnTo>
                    <a:pt x="32884" y="163574"/>
                  </a:lnTo>
                  <a:lnTo>
                    <a:pt x="36512" y="156995"/>
                  </a:lnTo>
                  <a:lnTo>
                    <a:pt x="39914" y="150870"/>
                  </a:lnTo>
                  <a:lnTo>
                    <a:pt x="43543" y="144517"/>
                  </a:lnTo>
                  <a:lnTo>
                    <a:pt x="47398" y="138392"/>
                  </a:lnTo>
                  <a:lnTo>
                    <a:pt x="51480" y="132266"/>
                  </a:lnTo>
                  <a:lnTo>
                    <a:pt x="55336" y="126367"/>
                  </a:lnTo>
                  <a:lnTo>
                    <a:pt x="59644" y="120696"/>
                  </a:lnTo>
                  <a:lnTo>
                    <a:pt x="64180" y="115024"/>
                  </a:lnTo>
                  <a:lnTo>
                    <a:pt x="68716" y="109125"/>
                  </a:lnTo>
                  <a:lnTo>
                    <a:pt x="73478" y="103680"/>
                  </a:lnTo>
                  <a:lnTo>
                    <a:pt x="78014" y="98235"/>
                  </a:lnTo>
                  <a:lnTo>
                    <a:pt x="83003" y="93017"/>
                  </a:lnTo>
                  <a:lnTo>
                    <a:pt x="87993" y="88026"/>
                  </a:lnTo>
                  <a:lnTo>
                    <a:pt x="92982" y="82808"/>
                  </a:lnTo>
                  <a:lnTo>
                    <a:pt x="98652" y="78044"/>
                  </a:lnTo>
                  <a:lnTo>
                    <a:pt x="103868" y="73279"/>
                  </a:lnTo>
                  <a:lnTo>
                    <a:pt x="109310" y="68515"/>
                  </a:lnTo>
                  <a:lnTo>
                    <a:pt x="114980" y="63978"/>
                  </a:lnTo>
                  <a:lnTo>
                    <a:pt x="120650" y="59667"/>
                  </a:lnTo>
                  <a:lnTo>
                    <a:pt x="126546" y="55357"/>
                  </a:lnTo>
                  <a:lnTo>
                    <a:pt x="132443" y="51273"/>
                  </a:lnTo>
                  <a:lnTo>
                    <a:pt x="138339" y="47416"/>
                  </a:lnTo>
                  <a:lnTo>
                    <a:pt x="144689" y="43332"/>
                  </a:lnTo>
                  <a:lnTo>
                    <a:pt x="150812" y="39929"/>
                  </a:lnTo>
                  <a:lnTo>
                    <a:pt x="157162" y="36073"/>
                  </a:lnTo>
                  <a:lnTo>
                    <a:pt x="163512" y="32896"/>
                  </a:lnTo>
                  <a:lnTo>
                    <a:pt x="170089" y="29720"/>
                  </a:lnTo>
                  <a:lnTo>
                    <a:pt x="176666" y="26317"/>
                  </a:lnTo>
                  <a:lnTo>
                    <a:pt x="183243" y="23595"/>
                  </a:lnTo>
                  <a:lnTo>
                    <a:pt x="190046" y="20872"/>
                  </a:lnTo>
                  <a:lnTo>
                    <a:pt x="197077" y="18150"/>
                  </a:lnTo>
                  <a:lnTo>
                    <a:pt x="203880" y="15654"/>
                  </a:lnTo>
                  <a:lnTo>
                    <a:pt x="210910" y="13385"/>
                  </a:lnTo>
                  <a:lnTo>
                    <a:pt x="217941" y="11344"/>
                  </a:lnTo>
                  <a:lnTo>
                    <a:pt x="225198" y="9529"/>
                  </a:lnTo>
                  <a:lnTo>
                    <a:pt x="232455" y="7714"/>
                  </a:lnTo>
                  <a:lnTo>
                    <a:pt x="239712" y="6126"/>
                  </a:lnTo>
                  <a:lnTo>
                    <a:pt x="247197" y="4764"/>
                  </a:lnTo>
                  <a:lnTo>
                    <a:pt x="254454" y="3403"/>
                  </a:lnTo>
                  <a:lnTo>
                    <a:pt x="261711" y="2496"/>
                  </a:lnTo>
                  <a:lnTo>
                    <a:pt x="269648" y="1361"/>
                  </a:lnTo>
                  <a:lnTo>
                    <a:pt x="277132" y="907"/>
                  </a:lnTo>
                  <a:lnTo>
                    <a:pt x="284843" y="454"/>
                  </a:lnTo>
                  <a:lnTo>
                    <a:pt x="292554" y="227"/>
                  </a:lnTo>
                  <a:lnTo>
                    <a:pt x="30026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402" name="组合 34"/>
          <p:cNvGrpSpPr/>
          <p:nvPr/>
        </p:nvGrpSpPr>
        <p:grpSpPr bwMode="auto">
          <a:xfrm>
            <a:off x="948268" y="3069650"/>
            <a:ext cx="6034617" cy="749935"/>
            <a:chOff x="397513" y="3594017"/>
            <a:chExt cx="5542639" cy="686172"/>
          </a:xfrm>
        </p:grpSpPr>
        <p:sp>
          <p:nvSpPr>
            <p:cNvPr id="38" name="椭圆 27"/>
            <p:cNvSpPr/>
            <p:nvPr/>
          </p:nvSpPr>
          <p:spPr>
            <a:xfrm>
              <a:off x="397513" y="3773695"/>
              <a:ext cx="425759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04" name="文本框 28"/>
            <p:cNvSpPr txBox="1">
              <a:spLocks noChangeArrowheads="1"/>
            </p:cNvSpPr>
            <p:nvPr/>
          </p:nvSpPr>
          <p:spPr bwMode="auto">
            <a:xfrm>
              <a:off x="827584" y="3594017"/>
              <a:ext cx="5112568" cy="686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200000"/>
                </a:lnSpc>
                <a:buFont typeface="Arial" panose="020B0604020202020204" pitchFamily="34" charset="0"/>
                <a:buNone/>
              </a:pP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部門名稱：</a:t>
              </a:r>
              <a:r>
                <a:rPr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數字運營方案事業部</a:t>
              </a:r>
              <a:endParaRPr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KSO_Shape"/>
            <p:cNvSpPr>
              <a:spLocks noChangeArrowheads="1"/>
            </p:cNvSpPr>
            <p:nvPr/>
          </p:nvSpPr>
          <p:spPr bwMode="auto">
            <a:xfrm>
              <a:off x="510271" y="3878277"/>
              <a:ext cx="219684" cy="21691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6982885" y="2061634"/>
            <a:ext cx="4828116" cy="373168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03485" y="1706034"/>
            <a:ext cx="4178300" cy="369570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408" name="组合 3"/>
          <p:cNvGrpSpPr/>
          <p:nvPr/>
        </p:nvGrpSpPr>
        <p:grpSpPr bwMode="auto">
          <a:xfrm>
            <a:off x="948267" y="1900768"/>
            <a:ext cx="5325533" cy="465667"/>
            <a:chOff x="1121" y="2424"/>
            <a:chExt cx="6288" cy="550"/>
          </a:xfrm>
        </p:grpSpPr>
        <p:grpSp>
          <p:nvGrpSpPr>
            <p:cNvPr id="16409" name="组合 32"/>
            <p:cNvGrpSpPr/>
            <p:nvPr/>
          </p:nvGrpSpPr>
          <p:grpSpPr bwMode="auto">
            <a:xfrm>
              <a:off x="1121" y="2424"/>
              <a:ext cx="6288" cy="550"/>
              <a:chOff x="397513" y="2522371"/>
              <a:chExt cx="4890264" cy="426886"/>
            </a:xfrm>
          </p:grpSpPr>
          <p:sp>
            <p:nvSpPr>
              <p:cNvPr id="16410" name="文本框 15"/>
              <p:cNvSpPr txBox="1">
                <a:spLocks noChangeArrowheads="1"/>
              </p:cNvSpPr>
              <p:nvPr/>
            </p:nvSpPr>
            <p:spPr bwMode="auto">
              <a:xfrm>
                <a:off x="827584" y="2544872"/>
                <a:ext cx="4460193" cy="385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同仁姓名：</a:t>
                </a:r>
                <a:r>
                  <a:rPr lang="en-US" altLang="zh-CN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16615 </a:t>
                </a:r>
                <a:r>
                  <a:rPr lang="zh-TW" altLang="en-US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莊承道</a:t>
                </a:r>
                <a:endParaRPr lang="zh-TW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16"/>
              <p:cNvSpPr/>
              <p:nvPr/>
            </p:nvSpPr>
            <p:spPr>
              <a:xfrm>
                <a:off x="397513" y="2522371"/>
                <a:ext cx="425663" cy="4268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  <a:defRPr/>
                </a:pPr>
                <a:endParaRPr lang="zh-CN" altLang="en-US" sz="2135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412" name="Freeform 803"/>
            <p:cNvSpPr>
              <a:spLocks noChangeArrowheads="1"/>
            </p:cNvSpPr>
            <p:nvPr/>
          </p:nvSpPr>
          <p:spPr bwMode="auto">
            <a:xfrm>
              <a:off x="1224" y="2484"/>
              <a:ext cx="366" cy="368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435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1"/>
          <a:srcRect l="34672" t="19511" r="12520"/>
          <a:stretch>
            <a:fillRect/>
          </a:stretch>
        </p:blipFill>
        <p:spPr>
          <a:xfrm>
            <a:off x="7132320" y="2110740"/>
            <a:ext cx="348170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矩形 5"/>
          <p:cNvSpPr>
            <a:spLocks noChangeArrowheads="1"/>
          </p:cNvSpPr>
          <p:nvPr/>
        </p:nvSpPr>
        <p:spPr bwMode="auto">
          <a:xfrm>
            <a:off x="587953" y="1706894"/>
            <a:ext cx="9969211" cy="463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產品系統架構問題及平臺模組維護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產品安控機制維護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產品文檔中心技術支持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產品資料庫效能調校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產品內部開發環境運維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Genero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元件技術溝通窗口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/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/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588010" y="541843"/>
            <a:ext cx="12192000" cy="70040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工作內容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36"/>
          <p:cNvSpPr/>
          <p:nvPr/>
        </p:nvSpPr>
        <p:spPr>
          <a:xfrm>
            <a:off x="584835" y="800629"/>
            <a:ext cx="4811607" cy="56832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Autofit/>
          </a:bodyPr>
          <a:lstStyle/>
          <a:p>
            <a:pPr lvl="0" algn="l" defTabSz="914400">
              <a:buClrTx/>
              <a:buSzTx/>
              <a:buFontTx/>
            </a:pPr>
            <a:r>
              <a:rPr lang="zh-TW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高級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工程師關鍵能力指標</a:t>
            </a:r>
            <a:endParaRPr lang="zh-TW" altLang="en-US" sz="3200" b="1" spc="200">
              <a:solidFill>
                <a:srgbClr val="2A3246"/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77510" y="901065"/>
            <a:ext cx="3485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依職能庫</a:t>
            </a:r>
            <a:r>
              <a:rPr lang="en-US" altLang="zh-TW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_</a:t>
            </a:r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崗位能力要求進行評價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6" name="矩形: 圓角 25"/>
          <p:cNvSpPr/>
          <p:nvPr/>
        </p:nvSpPr>
        <p:spPr>
          <a:xfrm>
            <a:off x="7497263" y="4881617"/>
            <a:ext cx="1830951" cy="67711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" name="Group 10"/>
          <p:cNvGrpSpPr/>
          <p:nvPr/>
        </p:nvGrpSpPr>
        <p:grpSpPr>
          <a:xfrm rot="0">
            <a:off x="7476490" y="3828415"/>
            <a:ext cx="2739390" cy="819150"/>
            <a:chOff x="5822327" y="1274002"/>
            <a:chExt cx="3169272" cy="1069148"/>
          </a:xfrm>
        </p:grpSpPr>
        <p:sp>
          <p:nvSpPr>
            <p:cNvPr id="6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lang="id-ID" sz="36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 </a:t>
              </a:r>
              <a:r>
                <a:rPr lang="zh-CN" altLang="en-US" sz="18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問題分析解決能力</a:t>
              </a:r>
              <a:endParaRPr lang="en-US" sz="1800" b="1" dirty="0">
                <a:solidFill>
                  <a:srgbClr val="F8D3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îSlíḋê"/>
          <p:cNvSpPr txBox="1"/>
          <p:nvPr/>
        </p:nvSpPr>
        <p:spPr bwMode="auto">
          <a:xfrm>
            <a:off x="5477470" y="5558571"/>
            <a:ext cx="1925320" cy="56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共通能力</a:t>
            </a:r>
            <a:endParaRPr lang="zh-CN" altLang="zh-TW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4" name="Group 19"/>
          <p:cNvGrpSpPr/>
          <p:nvPr/>
        </p:nvGrpSpPr>
        <p:grpSpPr>
          <a:xfrm rot="0">
            <a:off x="7294245" y="2882900"/>
            <a:ext cx="2386330" cy="694055"/>
            <a:chOff x="5822327" y="1274008"/>
            <a:chExt cx="3169272" cy="1069142"/>
          </a:xfrm>
        </p:grpSpPr>
        <p:sp>
          <p:nvSpPr>
            <p:cNvPr id="35" name="Content Placeholder 2"/>
            <p:cNvSpPr txBox="1"/>
            <p:nvPr/>
          </p:nvSpPr>
          <p:spPr>
            <a:xfrm>
              <a:off x="5822327" y="1274008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4726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 </a:t>
              </a:r>
              <a:r>
                <a:rPr lang="zh-CN" altLang="en-US" sz="1800" b="1" dirty="0">
                  <a:solidFill>
                    <a:srgbClr val="F4726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溝通協調能力</a:t>
              </a:r>
              <a:endParaRPr lang="en-US" sz="1800" b="1" dirty="0">
                <a:solidFill>
                  <a:srgbClr val="F472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Group 16"/>
          <p:cNvGrpSpPr/>
          <p:nvPr/>
        </p:nvGrpSpPr>
        <p:grpSpPr>
          <a:xfrm rot="0">
            <a:off x="7226935" y="1838960"/>
            <a:ext cx="2498090" cy="742315"/>
            <a:chOff x="5822327" y="1274002"/>
            <a:chExt cx="3169272" cy="1069148"/>
          </a:xfrm>
        </p:grpSpPr>
        <p:sp>
          <p:nvSpPr>
            <p:cNvPr id="32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586C8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 </a:t>
              </a:r>
              <a:r>
                <a:rPr lang="zh-CN" altLang="en-US" sz="1800" b="1" dirty="0">
                  <a:solidFill>
                    <a:srgbClr val="586C8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專案管理能力</a:t>
              </a:r>
              <a:endParaRPr lang="en-US" sz="1800" b="1" dirty="0">
                <a:solidFill>
                  <a:srgbClr val="586C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7" name="îSlíḋê"/>
          <p:cNvSpPr txBox="1"/>
          <p:nvPr/>
        </p:nvSpPr>
        <p:spPr bwMode="auto">
          <a:xfrm>
            <a:off x="7470702" y="4861219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共通能力</a:t>
            </a:r>
            <a:endParaRPr lang="zh-CN" altLang="zh-TW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: 圓角 67"/>
          <p:cNvSpPr/>
          <p:nvPr/>
        </p:nvSpPr>
        <p:spPr>
          <a:xfrm>
            <a:off x="2438675" y="4910642"/>
            <a:ext cx="1925321" cy="677115"/>
          </a:xfrm>
          <a:prstGeom prst="roundRect">
            <a:avLst/>
          </a:prstGeom>
          <a:solidFill>
            <a:srgbClr val="E8C547"/>
          </a:solidFill>
          <a:ln>
            <a:solidFill>
              <a:srgbClr val="E8C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îSlíḋê"/>
          <p:cNvSpPr txBox="1"/>
          <p:nvPr/>
        </p:nvSpPr>
        <p:spPr bwMode="auto">
          <a:xfrm>
            <a:off x="2469013" y="4877134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專業</a:t>
            </a:r>
            <a:r>
              <a:rPr lang="zh-CN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endParaRPr lang="zh-CN" altLang="zh-TW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组合 13"/>
          <p:cNvGrpSpPr/>
          <p:nvPr/>
        </p:nvGrpSpPr>
        <p:grpSpPr>
          <a:xfrm>
            <a:off x="908885" y="2939003"/>
            <a:ext cx="2079476" cy="819735"/>
            <a:chOff x="2949150" y="3423381"/>
            <a:chExt cx="2079476" cy="819735"/>
          </a:xfrm>
        </p:grpSpPr>
        <p:pic>
          <p:nvPicPr>
            <p:cNvPr id="93" name="圖片 92" descr="磁盘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949150" y="3423381"/>
              <a:ext cx="819735" cy="819735"/>
            </a:xfrm>
            <a:prstGeom prst="rect">
              <a:avLst/>
            </a:prstGeom>
          </p:spPr>
        </p:pic>
        <p:sp>
          <p:nvSpPr>
            <p:cNvPr id="15" name="文本框 5"/>
            <p:cNvSpPr txBox="1"/>
            <p:nvPr/>
          </p:nvSpPr>
          <p:spPr>
            <a:xfrm>
              <a:off x="3702746" y="3515371"/>
              <a:ext cx="1325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5B9B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資料庫管理</a:t>
              </a:r>
              <a:endPara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610082" y="224305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程式撰寫</a:t>
            </a:r>
            <a:endParaRPr lang="zh-CN" altLang="en-US"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11"/>
          <p:cNvGrpSpPr/>
          <p:nvPr/>
        </p:nvGrpSpPr>
        <p:grpSpPr>
          <a:xfrm>
            <a:off x="876604" y="2027673"/>
            <a:ext cx="1918769" cy="819734"/>
            <a:chOff x="3416561" y="2606568"/>
            <a:chExt cx="1918769" cy="819734"/>
          </a:xfrm>
        </p:grpSpPr>
        <p:pic>
          <p:nvPicPr>
            <p:cNvPr id="88" name="圖片 87" descr="Internet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561" y="2606568"/>
              <a:ext cx="819734" cy="819734"/>
            </a:xfrm>
            <a:prstGeom prst="rect">
              <a:avLst/>
            </a:prstGeom>
          </p:spPr>
        </p:pic>
        <p:sp>
          <p:nvSpPr>
            <p:cNvPr id="23" name="文本框 8"/>
            <p:cNvSpPr txBox="1"/>
            <p:nvPr/>
          </p:nvSpPr>
          <p:spPr>
            <a:xfrm>
              <a:off x="4238050" y="2777261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TW" altLang="zh-CN" b="1" dirty="0">
                  <a:solidFill>
                    <a:srgbClr val="5B9B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軟體設計</a:t>
              </a:r>
              <a:endParaRPr lang="zh-TW" altLang="zh-CN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文本框 9"/>
          <p:cNvSpPr txBox="1"/>
          <p:nvPr/>
        </p:nvSpPr>
        <p:spPr>
          <a:xfrm>
            <a:off x="1667558" y="4088363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程式撰寫能力</a:t>
            </a:r>
            <a:endParaRPr lang="zh-CN" altLang="en-US"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454452" y="3030977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檔撰寫及表達能力</a:t>
            </a:r>
            <a:endParaRPr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图形 21" descr="计算机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257" y="1969847"/>
            <a:ext cx="914400" cy="914400"/>
          </a:xfrm>
          <a:prstGeom prst="rect">
            <a:avLst/>
          </a:prstGeom>
        </p:spPr>
      </p:pic>
      <p:pic>
        <p:nvPicPr>
          <p:cNvPr id="28" name="图形 23" descr="复印机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67" y="3758532"/>
            <a:ext cx="914400" cy="914400"/>
          </a:xfrm>
          <a:prstGeom prst="rect">
            <a:avLst/>
          </a:prstGeom>
        </p:spPr>
      </p:pic>
      <p:pic>
        <p:nvPicPr>
          <p:cNvPr id="70" name="图形 27" descr="录制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2140" y="2938888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0885" y="3206751"/>
            <a:ext cx="5835649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TW" altLang="en-US" sz="4265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述能專項呈現</a:t>
            </a:r>
            <a:endParaRPr lang="zh-TW" altLang="en-US" sz="4265" b="1" spc="300" noProof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8434" name="平行四边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35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8436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8438" name="直接连接符 4"/>
              <p:cNvCxnSpPr>
                <a:cxnSpLocks noChangeShapeType="1"/>
              </p:cNvCxnSpPr>
              <p:nvPr>
                <p:custDataLst>
                  <p:tags r:id="rId4"/>
                </p:custDataLst>
              </p:nvPr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9" name="直接连接符 5"/>
              <p:cNvCxnSpPr>
                <a:cxnSpLocks noChangeShapeType="1"/>
              </p:cNvCxnSpPr>
              <p:nvPr>
                <p:custDataLst>
                  <p:tags r:id="rId5"/>
                </p:custDataLst>
              </p:nvPr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0" name="直接连接符 6"/>
              <p:cNvCxnSpPr>
                <a:cxnSpLocks noChangeShapeType="1"/>
              </p:cNvCxnSpPr>
              <p:nvPr>
                <p:custDataLst>
                  <p:tags r:id="rId6"/>
                </p:custDataLst>
              </p:nvPr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41" name="文本框 2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54694" y="3543813"/>
                <a:ext cx="827291" cy="391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8442" name="文本框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586797" y="2526926"/>
              <a:ext cx="798512" cy="213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2</a:t>
              </a:r>
              <a:endParaRPr lang="en-US" altLang="zh-CN" sz="1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6420" y="761365"/>
            <a:ext cx="10515600" cy="1525905"/>
          </a:xfrm>
        </p:spPr>
        <p:txBody>
          <a:bodyPr/>
          <a:p>
            <a:pPr algn="l">
              <a:lnSpc>
                <a:spcPct val="120000"/>
              </a:lnSpc>
            </a:pPr>
            <a:r>
              <a:rPr>
                <a:sym typeface="+mn-ea"/>
              </a:rPr>
              <a:t>S</a:t>
            </a:r>
            <a:r>
              <a:rPr lang="en-US" altLang="zh-TW">
                <a:sym typeface="+mn-ea"/>
              </a:rPr>
              <a:t>:</a:t>
            </a:r>
            <a:r>
              <a:rPr altLang="en-US">
                <a:sym typeface="+mn-ea"/>
              </a:rPr>
              <a:t>系統</a:t>
            </a:r>
            <a:r>
              <a:rPr lang="zh-TW" sz="3200">
                <a:sym typeface="微軟正黑體" panose="020B0604030504040204" charset="-120"/>
              </a:rPr>
              <a:t>多年資料造成營運中心負擔沉重</a:t>
            </a:r>
            <a:br>
              <a:rPr lang="zh-TW" sz="3200">
                <a:sym typeface="微軟正黑體" panose="020B0604030504040204" charset="-120"/>
              </a:rPr>
            </a:br>
            <a:r>
              <a:rPr lang="en-US" altLang="zh-CN"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歷史數據切割方</a:t>
            </a:r>
            <a:r>
              <a:rPr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案</a:t>
            </a:r>
            <a:br>
              <a:rPr lang="en-US" altLang="zh-CN" b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endParaRPr lang="zh-TW" sz="3200">
              <a:sym typeface="微軟正黑體" panose="020B060403050404020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7051" y="2128523"/>
            <a:ext cx="10515616" cy="4351344"/>
          </a:xfrm>
        </p:spPr>
        <p:txBody>
          <a:bodyPr/>
          <a:p>
            <a:pPr>
              <a:lnSpc>
                <a:spcPct val="190000"/>
              </a:lnSpc>
            </a:pPr>
            <a:r>
              <a:rPr lang="en-US" altLang="zh-TW" sz="2400">
                <a:solidFill>
                  <a:schemeClr val="tx1"/>
                </a:solidFill>
                <a:latin typeface="+mj-lt"/>
                <a:cs typeface="+mj-lt"/>
              </a:rPr>
              <a:t>1.TOPGP</a:t>
            </a:r>
            <a:r>
              <a:rPr lang="zh-TW" altLang="en-US" sz="2400">
                <a:solidFill>
                  <a:schemeClr val="tx1"/>
                </a:solidFill>
                <a:latin typeface="+mj-lt"/>
                <a:cs typeface="+mj-lt"/>
              </a:rPr>
              <a:t>老客，</a:t>
            </a:r>
            <a:r>
              <a:rPr lang="zh-TW" sz="2400">
                <a:solidFill>
                  <a:schemeClr val="tx1"/>
                </a:solidFill>
                <a:latin typeface="+mj-lt"/>
                <a:cs typeface="+mj-lt"/>
              </a:rPr>
              <a:t>系統資料量因為經年累月的累積造成資料庫效能不彰</a:t>
            </a:r>
            <a:endParaRPr lang="zh-TW" sz="240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190000"/>
              </a:lnSpc>
            </a:pPr>
            <a:r>
              <a:rPr lang="en-US" altLang="zh-TW" sz="2400">
                <a:latin typeface="+mj-lt"/>
                <a:cs typeface="+mj-lt"/>
                <a:sym typeface="+mn-ea"/>
              </a:rPr>
              <a:t>2.</a:t>
            </a:r>
            <a:r>
              <a:rPr lang="zh-TW" altLang="en-US" sz="2400">
                <a:latin typeface="+mj-lt"/>
                <a:cs typeface="+mj-lt"/>
                <a:sym typeface="+mn-ea"/>
              </a:rPr>
              <a:t>老客資料量太大，造成每日備份必須備到隔日上班時間</a:t>
            </a:r>
            <a:r>
              <a:rPr lang="zh-TW" sz="2400">
                <a:solidFill>
                  <a:schemeClr val="tx1"/>
                </a:solidFill>
                <a:latin typeface="+mj-lt"/>
                <a:cs typeface="+mj-lt"/>
              </a:rPr>
              <a:t>，影響用戶上班時間的系統操作效能</a:t>
            </a:r>
            <a:endParaRPr lang="zh-TW" sz="2400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T:資料數據切割難點挑戰</a:t>
            </a:r>
            <a:endParaRPr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39750" y="1727835"/>
            <a:ext cx="9196070" cy="4453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用甚麼技術去拆分歷史數據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歷史數據拆分後的效能是否提升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如何用戶簡易操作的數據拆分</a:t>
            </a:r>
            <a:endParaRPr lang="zh-TW" altLang="en-US" sz="32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如何查詢歷史數據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31205" y="22720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資料轉移調研</a:t>
            </a:r>
            <a:endParaRPr lang="zh-TW" altLang="en-US" sz="2800"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470650" y="2309495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70650" y="3205480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0650" y="4166870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470650" y="5121275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746240" y="3129915"/>
            <a:ext cx="42665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系統效能驗證</a:t>
            </a:r>
            <a:endParaRPr lang="zh-TW" altLang="en-US" sz="2800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080250" y="4091305"/>
            <a:ext cx="4942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設計歷史數據切割程式</a:t>
            </a:r>
            <a:endParaRPr lang="zh-TW" altLang="en-US" sz="2800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42225" y="5083810"/>
            <a:ext cx="6184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TW" altLang="en-US" sz="2800">
                <a:sym typeface="+mn-ea"/>
              </a:rPr>
              <a:t>驗證歷史營運中心運行正常</a:t>
            </a:r>
            <a:endParaRPr lang="zh-TW" altLang="en-US" sz="2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/>
      <p:bldP spid="6" grpId="1"/>
      <p:bldP spid="8" grpId="0" bldLvl="0" animBg="1"/>
      <p:bldP spid="8" grpId="1" animBg="1"/>
      <p:bldP spid="11" grpId="0"/>
      <p:bldP spid="11" grpId="1"/>
      <p:bldP spid="9" grpId="0" bldLvl="0" animBg="1"/>
      <p:bldP spid="9" grpId="1" animBg="1"/>
      <p:bldP spid="12" grpId="0"/>
      <p:bldP spid="12" grpId="1"/>
      <p:bldP spid="10" grpId="0" bldLvl="0" animBg="1"/>
      <p:bldP spid="10" grpId="1" animBg="1"/>
      <p:bldP spid="13" grpId="0"/>
      <p:bldP spid="13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INDEX" val="20187308"/>
  <p:tag name="KSO_WM_TEMPLATE_CATEGORY" val="cus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REFSHAPE" val="1050980988"/>
</p:tagLst>
</file>

<file path=ppt/tags/tag26.xml><?xml version="1.0" encoding="utf-8"?>
<p:tagLst xmlns:p="http://schemas.openxmlformats.org/presentationml/2006/main">
  <p:tag name="REFSHAPE" val="1050980580"/>
</p:tagLst>
</file>

<file path=ppt/tags/tag27.xml><?xml version="1.0" encoding="utf-8"?>
<p:tagLst xmlns:p="http://schemas.openxmlformats.org/presentationml/2006/main">
  <p:tag name="REFSHAPE" val="1050979900"/>
</p:tagLst>
</file>

<file path=ppt/tags/tag28.xml><?xml version="1.0" encoding="utf-8"?>
<p:tagLst xmlns:p="http://schemas.openxmlformats.org/presentationml/2006/main">
  <p:tag name="REFSHAPE" val="1050981124"/>
</p:tagLst>
</file>

<file path=ppt/tags/tag29.xml><?xml version="1.0" encoding="utf-8"?>
<p:tagLst xmlns:p="http://schemas.openxmlformats.org/presentationml/2006/main">
  <p:tag name="REFSHAPE" val="10509804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REFSHAPE" val="1050981396"/>
</p:tagLst>
</file>

<file path=ppt/tags/tag31.xml><?xml version="1.0" encoding="utf-8"?>
<p:tagLst xmlns:p="http://schemas.openxmlformats.org/presentationml/2006/main">
  <p:tag name="REFSHAPE" val="1050981260"/>
</p:tagLst>
</file>

<file path=ppt/tags/tag32.xml><?xml version="1.0" encoding="utf-8"?>
<p:tagLst xmlns:p="http://schemas.openxmlformats.org/presentationml/2006/main">
  <p:tag name="REFSHAPE" val="105098085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018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PLUS 主题">
  <a:themeElements>
    <a:clrScheme name="修改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74E44"/>
      </a:accent1>
      <a:accent2>
        <a:srgbClr val="E7594E"/>
      </a:accent2>
      <a:accent3>
        <a:srgbClr val="EE8B83"/>
      </a:accent3>
      <a:accent4>
        <a:srgbClr val="BB3F40"/>
      </a:accent4>
      <a:accent5>
        <a:srgbClr val="FBB774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2018佈景主題1</Template>
  <TotalTime>0</TotalTime>
  <Words>2772</Words>
  <Application>WPS Presentation</Application>
  <PresentationFormat>寬螢幕</PresentationFormat>
  <Paragraphs>624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新細明體</vt:lpstr>
      <vt:lpstr>Wingdings</vt:lpstr>
      <vt:lpstr>微軟正黑體</vt:lpstr>
      <vt:lpstr>+標題中文字型</vt:lpstr>
      <vt:lpstr>Segoe Print</vt:lpstr>
      <vt:lpstr>Arial</vt:lpstr>
      <vt:lpstr>Microsoft YaHei</vt:lpstr>
      <vt:lpstr>Calibri</vt:lpstr>
      <vt:lpstr>新細明體</vt:lpstr>
      <vt:lpstr>SimSun</vt:lpstr>
      <vt:lpstr>Calibri</vt:lpstr>
      <vt:lpstr>Berlin Sans FB Demi</vt:lpstr>
      <vt:lpstr>Arial Unicode MS</vt:lpstr>
      <vt:lpstr>2018佈景主題1</vt:lpstr>
      <vt:lpstr>2_有底紋母片</vt:lpstr>
      <vt:lpstr>3_有底紋母片</vt:lpstr>
      <vt:lpstr>4_有底紋母片</vt:lpstr>
      <vt:lpstr>5_有底紋母片</vt:lpstr>
      <vt:lpstr>6_有底紋母片</vt:lpstr>
      <vt:lpstr>7_有底紋母片</vt:lpstr>
      <vt:lpstr>Office 佈景主題​​</vt:lpstr>
      <vt:lpstr>OfficePLUS 主题</vt:lpstr>
      <vt:lpstr>專業能力認證簡報</vt:lpstr>
      <vt:lpstr>PowerPoint 演示文稿</vt:lpstr>
      <vt:lpstr>PowerPoint 演示文稿</vt:lpstr>
      <vt:lpstr>個人資訊經歷</vt:lpstr>
      <vt:lpstr>PowerPoint 演示文稿</vt:lpstr>
      <vt:lpstr>PowerPoint 演示文稿</vt:lpstr>
      <vt:lpstr>PowerPoint 演示文稿</vt:lpstr>
      <vt:lpstr>S:系統多年資料造成營運中心負擔沉重 歷史數據切割方案 </vt:lpstr>
      <vt:lpstr>T:資料數據切割難點挑戰</vt:lpstr>
      <vt:lpstr>A:數據庫資料轉移調研</vt:lpstr>
      <vt:lpstr>A:數據庫資料轉移調研</vt:lpstr>
      <vt:lpstr> A:系統效能驗證</vt:lpstr>
      <vt:lpstr>A:歷史數據切割程式</vt:lpstr>
      <vt:lpstr>A:驗證歷史數據操作查詢</vt:lpstr>
      <vt:lpstr>R:效益總結</vt:lpstr>
      <vt:lpstr>S:思榕智能裝備-T100系統無法登入</vt:lpstr>
      <vt:lpstr>T:無法登入難點挑戰</vt:lpstr>
      <vt:lpstr>A:T100 首頁授權登入架構分析</vt:lpstr>
      <vt:lpstr>A:深入系統日誌分析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孟鴻 余</dc:creator>
  <cp:lastModifiedBy>dgw</cp:lastModifiedBy>
  <cp:revision>252</cp:revision>
  <dcterms:created xsi:type="dcterms:W3CDTF">2020-02-06T10:07:00Z</dcterms:created>
  <dcterms:modified xsi:type="dcterms:W3CDTF">2023-10-17T01:21:54Z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1028-11.8.2.8378</vt:lpwstr>
  </property>
  <property fmtid="{D5CDD505-2E9C-101B-9397-08002B2CF9AE}" pid="3" name="ICV">
    <vt:lpwstr>4B7E6822F0E0482391AE29F987C0A6E3_12</vt:lpwstr>
  </property>
</Properties>
</file>